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81" r:id="rId2"/>
    <p:sldId id="280" r:id="rId3"/>
    <p:sldId id="292" r:id="rId4"/>
    <p:sldId id="293" r:id="rId5"/>
    <p:sldId id="294" r:id="rId6"/>
    <p:sldId id="306" r:id="rId7"/>
    <p:sldId id="291" r:id="rId8"/>
    <p:sldId id="299" r:id="rId9"/>
    <p:sldId id="30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C120A-94AC-4A03-A89D-47850BC817FB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A615B-F40D-4BC7-BFA4-D4213A7D9277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277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39AB6B98-9ECC-4E99-98D5-DED3E145D14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B98-9ECC-4E99-98D5-DED3E145D141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B98-9ECC-4E99-98D5-DED3E145D14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B98-9ECC-4E99-98D5-DED3E145D14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B98-9ECC-4E99-98D5-DED3E145D14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B98-9ECC-4E99-98D5-DED3E145D14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B98-9ECC-4E99-98D5-DED3E145D14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B98-9ECC-4E99-98D5-DED3E145D14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B98-9ECC-4E99-98D5-DED3E145D14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B98-9ECC-4E99-98D5-DED3E145D14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39AB6B98-9ECC-4E99-98D5-DED3E145D14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28C7EE-D9DA-45C5-A955-005E89469A3E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9AB6B98-9ECC-4E99-98D5-DED3E145D141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Confutazione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8580"/>
            <a:r>
              <a:rPr lang="en-US" dirty="0" smtClean="0"/>
              <a:t>Marco Costigliolo – Rete We Debate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82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Iniziamo</a:t>
            </a:r>
            <a:r>
              <a:rPr lang="en-US" dirty="0" smtClean="0"/>
              <a:t>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Il </a:t>
            </a:r>
            <a:r>
              <a:rPr lang="en-US" dirty="0" err="1" smtClean="0"/>
              <a:t>nostro</a:t>
            </a:r>
            <a:r>
              <a:rPr lang="en-US" dirty="0" smtClean="0"/>
              <a:t> </a:t>
            </a:r>
            <a:r>
              <a:rPr lang="en-US" dirty="0" err="1" smtClean="0"/>
              <a:t>obiettivo</a:t>
            </a:r>
            <a:r>
              <a:rPr lang="en-US" dirty="0" smtClean="0"/>
              <a:t>: </a:t>
            </a:r>
            <a:endParaRPr lang="en-US" dirty="0"/>
          </a:p>
          <a:p>
            <a:r>
              <a:rPr lang="en-US" dirty="0" err="1" smtClean="0"/>
              <a:t>Capire</a:t>
            </a:r>
            <a:r>
              <a:rPr lang="en-US" dirty="0" smtClean="0"/>
              <a:t> e </a:t>
            </a:r>
            <a:r>
              <a:rPr lang="en-US" dirty="0" err="1" smtClean="0"/>
              <a:t>utilizzare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POIs</a:t>
            </a:r>
            <a:endParaRPr lang="en-US" dirty="0"/>
          </a:p>
          <a:p>
            <a:r>
              <a:rPr lang="en-US" dirty="0" err="1" smtClean="0"/>
              <a:t>Confutare</a:t>
            </a:r>
            <a:r>
              <a:rPr lang="en-US" dirty="0" smtClean="0"/>
              <a:t> in </a:t>
            </a:r>
            <a:r>
              <a:rPr lang="en-US" dirty="0" err="1" smtClean="0"/>
              <a:t>modo</a:t>
            </a:r>
            <a:r>
              <a:rPr lang="en-US" dirty="0" smtClean="0"/>
              <a:t> </a:t>
            </a:r>
            <a:r>
              <a:rPr lang="en-US" dirty="0" err="1" smtClean="0"/>
              <a:t>efficace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79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confutazione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/>
              <a:t>POIs: </a:t>
            </a:r>
            <a:r>
              <a:rPr lang="en-US" b="1" u="sng" dirty="0" err="1" smtClean="0"/>
              <a:t>struttura</a:t>
            </a:r>
            <a:r>
              <a:rPr lang="en-US" b="1" u="sng" dirty="0" smtClean="0"/>
              <a:t> e </a:t>
            </a:r>
            <a:r>
              <a:rPr lang="en-US" b="1" u="sng" dirty="0" err="1" smtClean="0"/>
              <a:t>relazione</a:t>
            </a:r>
            <a:r>
              <a:rPr lang="en-US" b="1" u="sng" dirty="0" smtClean="0"/>
              <a:t> con la </a:t>
            </a:r>
            <a:r>
              <a:rPr lang="en-US" b="1" u="sng" dirty="0" err="1" smtClean="0"/>
              <a:t>confutazione</a:t>
            </a:r>
            <a:r>
              <a:rPr lang="en-US" b="1" u="sng" dirty="0" smtClean="0"/>
              <a:t> </a:t>
            </a:r>
          </a:p>
          <a:p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domande</a:t>
            </a:r>
            <a:r>
              <a:rPr lang="en-US" dirty="0" smtClean="0"/>
              <a:t> </a:t>
            </a:r>
            <a:r>
              <a:rPr lang="en-US" dirty="0" err="1" smtClean="0"/>
              <a:t>brevi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possono</a:t>
            </a:r>
            <a:r>
              <a:rPr lang="en-US" dirty="0" smtClean="0"/>
              <a:t> </a:t>
            </a:r>
            <a:r>
              <a:rPr lang="en-US" dirty="0" err="1" smtClean="0"/>
              <a:t>porre</a:t>
            </a:r>
            <a:r>
              <a:rPr lang="en-US" dirty="0" smtClean="0"/>
              <a:t> </a:t>
            </a:r>
            <a:r>
              <a:rPr lang="en-US" dirty="0" err="1" smtClean="0"/>
              <a:t>nei</a:t>
            </a:r>
            <a:r>
              <a:rPr lang="en-US" dirty="0" smtClean="0"/>
              <a:t> </a:t>
            </a:r>
            <a:r>
              <a:rPr lang="en-US" dirty="0" err="1" smtClean="0"/>
              <a:t>minuti</a:t>
            </a:r>
            <a:r>
              <a:rPr lang="en-US" dirty="0" smtClean="0"/>
              <a:t> non </a:t>
            </a:r>
            <a:r>
              <a:rPr lang="en-US" dirty="0" err="1" smtClean="0"/>
              <a:t>protetti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discorsi</a:t>
            </a:r>
            <a:r>
              <a:rPr lang="en-US" dirty="0" smtClean="0"/>
              <a:t> </a:t>
            </a:r>
            <a:r>
              <a:rPr lang="en-US" dirty="0" err="1" smtClean="0"/>
              <a:t>costruttivi</a:t>
            </a:r>
            <a:r>
              <a:rPr lang="en-US" dirty="0" smtClean="0"/>
              <a:t> del </a:t>
            </a:r>
            <a:r>
              <a:rPr lang="en-US" dirty="0" err="1" smtClean="0"/>
              <a:t>modello</a:t>
            </a:r>
            <a:r>
              <a:rPr lang="en-US" dirty="0" smtClean="0"/>
              <a:t> WSD?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Il debater </a:t>
            </a:r>
            <a:r>
              <a:rPr lang="en-US" dirty="0" err="1" smtClean="0"/>
              <a:t>richiede</a:t>
            </a:r>
            <a:r>
              <a:rPr lang="en-US" dirty="0" smtClean="0"/>
              <a:t> la </a:t>
            </a:r>
            <a:r>
              <a:rPr lang="en-US" dirty="0" err="1" smtClean="0"/>
              <a:t>parola</a:t>
            </a:r>
            <a:r>
              <a:rPr lang="en-US" dirty="0" smtClean="0"/>
              <a:t> </a:t>
            </a:r>
            <a:r>
              <a:rPr lang="en-US" dirty="0" err="1" smtClean="0"/>
              <a:t>alzandosi</a:t>
            </a:r>
            <a:r>
              <a:rPr lang="en-US" dirty="0" smtClean="0"/>
              <a:t> e </a:t>
            </a:r>
            <a:r>
              <a:rPr lang="en-US" dirty="0" err="1" smtClean="0"/>
              <a:t>dicendo</a:t>
            </a:r>
            <a:r>
              <a:rPr lang="en-US" dirty="0" smtClean="0"/>
              <a:t> POI o </a:t>
            </a:r>
            <a:br>
              <a:rPr lang="en-US" dirty="0" smtClean="0"/>
            </a:br>
            <a:r>
              <a:rPr lang="en-US" dirty="0" smtClean="0"/>
              <a:t>Sir/Madame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Chi </a:t>
            </a:r>
            <a:r>
              <a:rPr lang="en-US" dirty="0" err="1" smtClean="0"/>
              <a:t>sta</a:t>
            </a:r>
            <a:r>
              <a:rPr lang="en-US" dirty="0" smtClean="0"/>
              <a:t> </a:t>
            </a:r>
            <a:r>
              <a:rPr lang="en-US" dirty="0" err="1" smtClean="0"/>
              <a:t>parlando</a:t>
            </a:r>
            <a:r>
              <a:rPr lang="en-US" dirty="0" smtClean="0"/>
              <a:t>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libero</a:t>
            </a:r>
            <a:r>
              <a:rPr lang="en-US" dirty="0" smtClean="0"/>
              <a:t> di </a:t>
            </a:r>
            <a:r>
              <a:rPr lang="en-US" dirty="0" err="1" smtClean="0"/>
              <a:t>accettare</a:t>
            </a:r>
            <a:r>
              <a:rPr lang="en-US" dirty="0" smtClean="0"/>
              <a:t> o </a:t>
            </a:r>
            <a:r>
              <a:rPr lang="en-US" dirty="0" err="1" smtClean="0"/>
              <a:t>meno</a:t>
            </a:r>
            <a:r>
              <a:rPr lang="en-US" dirty="0" smtClean="0"/>
              <a:t> la </a:t>
            </a:r>
            <a:r>
              <a:rPr lang="en-US" dirty="0" err="1" smtClean="0"/>
              <a:t>domanda</a:t>
            </a:r>
            <a:endParaRPr lang="en-US" dirty="0" smtClean="0"/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La </a:t>
            </a:r>
            <a:r>
              <a:rPr lang="en-US" dirty="0" err="1" smtClean="0"/>
              <a:t>domanda</a:t>
            </a:r>
            <a:r>
              <a:rPr lang="en-US" dirty="0" smtClean="0"/>
              <a:t> non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durare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di 15 secondi</a:t>
            </a:r>
          </a:p>
          <a:p>
            <a:r>
              <a:rPr lang="en-US" dirty="0" err="1" smtClean="0"/>
              <a:t>Devono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intesi</a:t>
            </a:r>
            <a:r>
              <a:rPr lang="en-US" dirty="0" smtClean="0"/>
              <a:t> come </a:t>
            </a:r>
            <a:r>
              <a:rPr lang="en-US" dirty="0" err="1" smtClean="0"/>
              <a:t>il</a:t>
            </a:r>
            <a:r>
              <a:rPr lang="en-US" dirty="0" smtClean="0"/>
              <a:t> primo step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confutazione</a:t>
            </a:r>
            <a:endParaRPr lang="en-US" dirty="0" smtClean="0"/>
          </a:p>
          <a:p>
            <a:r>
              <a:rPr lang="en-US" dirty="0" err="1" smtClean="0"/>
              <a:t>Devono</a:t>
            </a:r>
            <a:r>
              <a:rPr lang="en-US" dirty="0" smtClean="0"/>
              <a:t> </a:t>
            </a:r>
            <a:r>
              <a:rPr lang="en-US" dirty="0" err="1" smtClean="0"/>
              <a:t>porre</a:t>
            </a:r>
            <a:r>
              <a:rPr lang="en-US" dirty="0" smtClean="0"/>
              <a:t> in </a:t>
            </a:r>
            <a:r>
              <a:rPr lang="en-US" dirty="0" err="1" smtClean="0"/>
              <a:t>evidenza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debolezza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squadra</a:t>
            </a:r>
            <a:r>
              <a:rPr lang="en-US" dirty="0" smtClean="0"/>
              <a:t> </a:t>
            </a:r>
            <a:r>
              <a:rPr lang="en-US" dirty="0" err="1" smtClean="0"/>
              <a:t>avversaria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50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Confutazione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949823"/>
            <a:ext cx="7583488" cy="4440281"/>
          </a:xfrm>
        </p:spPr>
        <p:txBody>
          <a:bodyPr>
            <a:normAutofit fontScale="77500" lnSpcReduction="20000"/>
          </a:bodyPr>
          <a:lstStyle/>
          <a:p>
            <a:r>
              <a:rPr lang="en-US" u="sng" dirty="0" err="1"/>
              <a:t>Confutare</a:t>
            </a:r>
            <a:r>
              <a:rPr lang="en-US" u="sng" dirty="0"/>
              <a:t>  </a:t>
            </a:r>
            <a:r>
              <a:rPr lang="en-US" u="sng" dirty="0" err="1"/>
              <a:t>significa</a:t>
            </a:r>
            <a:r>
              <a:rPr lang="en-US" u="sng" dirty="0"/>
              <a:t> </a:t>
            </a:r>
            <a:r>
              <a:rPr lang="en-US" u="sng" dirty="0" err="1"/>
              <a:t>rispondere</a:t>
            </a:r>
            <a:r>
              <a:rPr lang="en-US" u="sng" dirty="0"/>
              <a:t> </a:t>
            </a:r>
            <a:r>
              <a:rPr lang="en-US" u="sng" dirty="0" err="1"/>
              <a:t>specificamente</a:t>
            </a:r>
            <a:r>
              <a:rPr lang="en-US" u="sng" dirty="0"/>
              <a:t> e </a:t>
            </a:r>
            <a:r>
              <a:rPr lang="en-US" u="sng" dirty="0" err="1"/>
              <a:t>strategicamente</a:t>
            </a:r>
            <a:r>
              <a:rPr lang="en-US" u="sng" dirty="0"/>
              <a:t> </a:t>
            </a:r>
            <a:r>
              <a:rPr lang="en-US" u="sng" dirty="0" err="1"/>
              <a:t>agli</a:t>
            </a:r>
            <a:r>
              <a:rPr lang="en-US" u="sng" dirty="0"/>
              <a:t> </a:t>
            </a:r>
            <a:r>
              <a:rPr lang="en-US" u="sng" dirty="0" err="1"/>
              <a:t>argomenti</a:t>
            </a:r>
            <a:r>
              <a:rPr lang="en-US" u="sng" dirty="0"/>
              <a:t> </a:t>
            </a:r>
            <a:r>
              <a:rPr lang="en-US" u="sng" dirty="0" err="1"/>
              <a:t>della</a:t>
            </a:r>
            <a:r>
              <a:rPr lang="en-US" u="sng" dirty="0"/>
              <a:t> </a:t>
            </a:r>
            <a:r>
              <a:rPr lang="en-US" u="sng" dirty="0" err="1"/>
              <a:t>controparte</a:t>
            </a:r>
            <a:r>
              <a:rPr lang="en-US" u="sng" dirty="0"/>
              <a:t>.</a:t>
            </a:r>
          </a:p>
          <a:p>
            <a:r>
              <a:rPr lang="en-US" u="sng" dirty="0" err="1"/>
              <a:t>Confutare</a:t>
            </a:r>
            <a:r>
              <a:rPr lang="en-US" u="sng" dirty="0"/>
              <a:t> </a:t>
            </a:r>
            <a:r>
              <a:rPr lang="en-US" u="sng" dirty="0" err="1"/>
              <a:t>significa</a:t>
            </a:r>
            <a:r>
              <a:rPr lang="en-US" u="sng" dirty="0"/>
              <a:t> </a:t>
            </a:r>
            <a:r>
              <a:rPr lang="en-US" u="sng" dirty="0" err="1"/>
              <a:t>analizzare</a:t>
            </a:r>
            <a:r>
              <a:rPr lang="en-US" u="sng" dirty="0"/>
              <a:t> le </a:t>
            </a:r>
            <a:r>
              <a:rPr lang="en-US" u="sng" dirty="0" err="1"/>
              <a:t>ragioni</a:t>
            </a:r>
            <a:r>
              <a:rPr lang="en-US" u="sng" dirty="0"/>
              <a:t> </a:t>
            </a:r>
            <a:r>
              <a:rPr lang="en-US" u="sng" dirty="0" err="1"/>
              <a:t>offerte</a:t>
            </a:r>
            <a:r>
              <a:rPr lang="en-US" u="sng" dirty="0"/>
              <a:t> </a:t>
            </a:r>
            <a:r>
              <a:rPr lang="en-US" u="sng" dirty="0" err="1"/>
              <a:t>dalla</a:t>
            </a:r>
            <a:r>
              <a:rPr lang="en-US" u="sng" dirty="0"/>
              <a:t> </a:t>
            </a:r>
            <a:r>
              <a:rPr lang="en-US" u="sng" dirty="0" err="1"/>
              <a:t>controparte</a:t>
            </a:r>
            <a:r>
              <a:rPr lang="en-US" u="sng" dirty="0"/>
              <a:t>, e non </a:t>
            </a:r>
            <a:r>
              <a:rPr lang="en-US" u="sng" dirty="0" err="1"/>
              <a:t>offrire</a:t>
            </a:r>
            <a:r>
              <a:rPr lang="en-US" u="sng" dirty="0"/>
              <a:t> </a:t>
            </a:r>
            <a:r>
              <a:rPr lang="en-US" u="sng" dirty="0" err="1"/>
              <a:t>semplicemente</a:t>
            </a:r>
            <a:r>
              <a:rPr lang="en-US" u="sng" dirty="0"/>
              <a:t> </a:t>
            </a:r>
            <a:r>
              <a:rPr lang="en-US" u="sng" dirty="0" err="1"/>
              <a:t>una</a:t>
            </a:r>
            <a:r>
              <a:rPr lang="en-US" u="sng" dirty="0"/>
              <a:t> </a:t>
            </a:r>
            <a:r>
              <a:rPr lang="en-US" u="sng" dirty="0" err="1"/>
              <a:t>controargomentazione</a:t>
            </a:r>
            <a:r>
              <a:rPr lang="en-US" u="sng" dirty="0"/>
              <a:t>.</a:t>
            </a:r>
          </a:p>
          <a:p>
            <a:pPr lvl="1"/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significa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debater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confuta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entrare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merito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argomentazioni</a:t>
            </a:r>
            <a:r>
              <a:rPr lang="en-US" dirty="0" smtClean="0"/>
              <a:t> </a:t>
            </a:r>
            <a:r>
              <a:rPr lang="en-US" dirty="0" err="1" smtClean="0"/>
              <a:t>avversarie</a:t>
            </a:r>
            <a:r>
              <a:rPr lang="en-US" dirty="0" smtClean="0"/>
              <a:t> per </a:t>
            </a:r>
            <a:r>
              <a:rPr lang="en-US" dirty="0" err="1" smtClean="0"/>
              <a:t>smontarle</a:t>
            </a:r>
            <a:r>
              <a:rPr lang="en-US" dirty="0" smtClean="0"/>
              <a:t> </a:t>
            </a:r>
            <a:r>
              <a:rPr lang="en-US" dirty="0" err="1" smtClean="0"/>
              <a:t>dall’interno</a:t>
            </a:r>
            <a:endParaRPr lang="en-US" dirty="0" smtClean="0"/>
          </a:p>
          <a:p>
            <a:r>
              <a:rPr lang="en-US" u="sng" dirty="0" err="1" smtClean="0"/>
              <a:t>Esempio</a:t>
            </a:r>
            <a:r>
              <a:rPr lang="en-US" u="sng" dirty="0" smtClean="0"/>
              <a:t> di </a:t>
            </a:r>
            <a:r>
              <a:rPr lang="en-US" u="sng" dirty="0" err="1" smtClean="0"/>
              <a:t>confutazione</a:t>
            </a:r>
            <a:endParaRPr lang="en-US" u="sng" dirty="0" smtClean="0"/>
          </a:p>
          <a:p>
            <a:pPr lvl="1"/>
            <a:r>
              <a:rPr lang="en-US" dirty="0" err="1"/>
              <a:t>Loro</a:t>
            </a:r>
            <a:r>
              <a:rPr lang="en-US" dirty="0"/>
              <a:t> </a:t>
            </a:r>
            <a:r>
              <a:rPr lang="en-US" dirty="0" err="1"/>
              <a:t>dicono</a:t>
            </a:r>
            <a:r>
              <a:rPr lang="en-US" dirty="0"/>
              <a:t>: I </a:t>
            </a:r>
            <a:r>
              <a:rPr lang="en-US" dirty="0" err="1"/>
              <a:t>videogiochi</a:t>
            </a:r>
            <a:r>
              <a:rPr lang="en-US" dirty="0"/>
              <a:t> </a:t>
            </a:r>
            <a:r>
              <a:rPr lang="en-US" dirty="0" err="1"/>
              <a:t>violenti</a:t>
            </a:r>
            <a:r>
              <a:rPr lang="en-US" dirty="0"/>
              <a:t> </a:t>
            </a:r>
            <a:r>
              <a:rPr lang="en-US" dirty="0" err="1"/>
              <a:t>portano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violenza</a:t>
            </a:r>
            <a:r>
              <a:rPr lang="en-US" dirty="0"/>
              <a:t> </a:t>
            </a:r>
            <a:r>
              <a:rPr lang="en-US" dirty="0" err="1"/>
              <a:t>perchè</a:t>
            </a:r>
            <a:r>
              <a:rPr lang="en-US" dirty="0"/>
              <a:t> le </a:t>
            </a:r>
            <a:r>
              <a:rPr lang="en-US" dirty="0" err="1"/>
              <a:t>persone</a:t>
            </a:r>
            <a:r>
              <a:rPr lang="en-US" dirty="0"/>
              <a:t> </a:t>
            </a:r>
            <a:r>
              <a:rPr lang="en-US" dirty="0" err="1"/>
              <a:t>potrebbero</a:t>
            </a:r>
            <a:r>
              <a:rPr lang="en-US" dirty="0"/>
              <a:t> </a:t>
            </a:r>
            <a:r>
              <a:rPr lang="en-US" dirty="0" err="1"/>
              <a:t>rifare</a:t>
            </a:r>
            <a:r>
              <a:rPr lang="en-US" dirty="0"/>
              <a:t> le </a:t>
            </a:r>
            <a:r>
              <a:rPr lang="en-US" dirty="0" err="1"/>
              <a:t>stesse</a:t>
            </a:r>
            <a:r>
              <a:rPr lang="en-US" dirty="0"/>
              <a:t> </a:t>
            </a:r>
            <a:r>
              <a:rPr lang="en-US" dirty="0" err="1"/>
              <a:t>azioni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vita </a:t>
            </a:r>
            <a:r>
              <a:rPr lang="en-US" dirty="0" err="1"/>
              <a:t>reale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rispondi</a:t>
            </a:r>
            <a:r>
              <a:rPr lang="en-US" dirty="0"/>
              <a:t>:   I </a:t>
            </a:r>
            <a:r>
              <a:rPr lang="en-US" dirty="0" err="1"/>
              <a:t>videogiochi</a:t>
            </a:r>
            <a:r>
              <a:rPr lang="en-US" dirty="0"/>
              <a:t> </a:t>
            </a:r>
            <a:r>
              <a:rPr lang="en-US" dirty="0" err="1"/>
              <a:t>violenti</a:t>
            </a:r>
            <a:r>
              <a:rPr lang="en-US" dirty="0"/>
              <a:t> non </a:t>
            </a:r>
            <a:r>
              <a:rPr lang="en-US" dirty="0" err="1"/>
              <a:t>portano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violenza</a:t>
            </a:r>
            <a:r>
              <a:rPr lang="en-US" dirty="0"/>
              <a:t> </a:t>
            </a:r>
            <a:r>
              <a:rPr lang="en-US" dirty="0" err="1"/>
              <a:t>perchè</a:t>
            </a:r>
            <a:r>
              <a:rPr lang="en-US" dirty="0"/>
              <a:t> ci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dimostrano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le </a:t>
            </a:r>
            <a:r>
              <a:rPr lang="en-US" dirty="0" err="1"/>
              <a:t>persone</a:t>
            </a:r>
            <a:r>
              <a:rPr lang="en-US" dirty="0"/>
              <a:t> </a:t>
            </a:r>
            <a:r>
              <a:rPr lang="en-US" dirty="0" err="1"/>
              <a:t>capiscono</a:t>
            </a:r>
            <a:r>
              <a:rPr lang="en-US" dirty="0"/>
              <a:t> la </a:t>
            </a:r>
            <a:r>
              <a:rPr lang="en-US" dirty="0" err="1"/>
              <a:t>differenza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finzione</a:t>
            </a:r>
            <a:r>
              <a:rPr lang="en-US" dirty="0"/>
              <a:t> e </a:t>
            </a:r>
            <a:r>
              <a:rPr lang="en-US" dirty="0" err="1"/>
              <a:t>realtà</a:t>
            </a:r>
            <a:r>
              <a:rPr lang="en-US" dirty="0"/>
              <a:t> </a:t>
            </a:r>
          </a:p>
          <a:p>
            <a:r>
              <a:rPr lang="en-US" u="sng" dirty="0" err="1" smtClean="0"/>
              <a:t>Esempio</a:t>
            </a:r>
            <a:r>
              <a:rPr lang="en-US" u="sng" dirty="0" smtClean="0"/>
              <a:t> di non-</a:t>
            </a:r>
            <a:r>
              <a:rPr lang="en-US" u="sng" dirty="0" err="1" smtClean="0"/>
              <a:t>confutazione</a:t>
            </a:r>
            <a:endParaRPr lang="en-US" u="sng" dirty="0" smtClean="0"/>
          </a:p>
          <a:p>
            <a:pPr lvl="1"/>
            <a:r>
              <a:rPr lang="en-US" dirty="0" err="1"/>
              <a:t>Loro</a:t>
            </a:r>
            <a:r>
              <a:rPr lang="en-US" dirty="0"/>
              <a:t> </a:t>
            </a:r>
            <a:r>
              <a:rPr lang="en-US" dirty="0" err="1"/>
              <a:t>dicono</a:t>
            </a:r>
            <a:r>
              <a:rPr lang="en-US" dirty="0"/>
              <a:t>: 	la </a:t>
            </a:r>
            <a:r>
              <a:rPr lang="en-US" dirty="0" err="1"/>
              <a:t>libertà</a:t>
            </a:r>
            <a:r>
              <a:rPr lang="en-US" dirty="0"/>
              <a:t> di </a:t>
            </a:r>
            <a:r>
              <a:rPr lang="en-US" dirty="0" err="1"/>
              <a:t>parola</a:t>
            </a:r>
            <a:r>
              <a:rPr lang="en-US" dirty="0"/>
              <a:t> </a:t>
            </a:r>
            <a:r>
              <a:rPr lang="en-US" dirty="0" err="1"/>
              <a:t>incoraggia</a:t>
            </a:r>
            <a:r>
              <a:rPr lang="en-US" dirty="0"/>
              <a:t> la </a:t>
            </a:r>
            <a:r>
              <a:rPr lang="en-US" dirty="0" err="1" smtClean="0"/>
              <a:t>violenza</a:t>
            </a:r>
            <a:endParaRPr lang="en-US" dirty="0" smtClean="0"/>
          </a:p>
          <a:p>
            <a:pPr lvl="1"/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/>
              <a:t>rispondi</a:t>
            </a:r>
            <a:r>
              <a:rPr lang="en-US" dirty="0"/>
              <a:t> : 	La </a:t>
            </a:r>
            <a:r>
              <a:rPr lang="en-US" dirty="0" err="1"/>
              <a:t>libertà</a:t>
            </a:r>
            <a:r>
              <a:rPr lang="en-US" dirty="0"/>
              <a:t> di </a:t>
            </a:r>
            <a:r>
              <a:rPr lang="en-US" dirty="0" err="1"/>
              <a:t>parola</a:t>
            </a:r>
            <a:r>
              <a:rPr lang="en-US" dirty="0"/>
              <a:t> </a:t>
            </a:r>
            <a:r>
              <a:rPr lang="en-US" dirty="0" err="1"/>
              <a:t>tutela</a:t>
            </a:r>
            <a:r>
              <a:rPr lang="en-US" dirty="0"/>
              <a:t> la </a:t>
            </a:r>
            <a:r>
              <a:rPr lang="en-US" dirty="0" err="1" smtClean="0"/>
              <a:t>libertà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Strategie</a:t>
            </a:r>
            <a:r>
              <a:rPr lang="en-US" dirty="0" smtClean="0"/>
              <a:t> di </a:t>
            </a:r>
            <a:r>
              <a:rPr lang="en-US" dirty="0" err="1" smtClean="0"/>
              <a:t>confutazione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Negazione</a:t>
            </a:r>
            <a:r>
              <a:rPr lang="en-US" dirty="0"/>
              <a:t> </a:t>
            </a:r>
          </a:p>
          <a:p>
            <a:r>
              <a:rPr lang="en-US" dirty="0" err="1"/>
              <a:t>Netto</a:t>
            </a:r>
            <a:r>
              <a:rPr lang="en-US" dirty="0"/>
              <a:t> </a:t>
            </a:r>
            <a:r>
              <a:rPr lang="en-US" dirty="0" err="1"/>
              <a:t>superamento</a:t>
            </a:r>
            <a:endParaRPr lang="en-US" dirty="0"/>
          </a:p>
          <a:p>
            <a:r>
              <a:rPr lang="en-US" dirty="0" err="1"/>
              <a:t>Ribaltamento</a:t>
            </a:r>
            <a:r>
              <a:rPr lang="en-US" dirty="0"/>
              <a:t> di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tesi</a:t>
            </a:r>
            <a:endParaRPr lang="en-US" dirty="0"/>
          </a:p>
          <a:p>
            <a:r>
              <a:rPr lang="en-US" dirty="0" err="1"/>
              <a:t>Minimizzazione</a:t>
            </a:r>
            <a:endParaRPr lang="en-US" dirty="0"/>
          </a:p>
          <a:p>
            <a:pPr marL="3492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03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Negazione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Loro dicono: La libertà di parola promuove discorsi razzisti e sessisti.</a:t>
            </a:r>
          </a:p>
          <a:p>
            <a:endParaRPr lang="it-IT" dirty="0"/>
          </a:p>
          <a:p>
            <a:r>
              <a:rPr lang="it-IT" dirty="0"/>
              <a:t>Tu rispondi : Questo non è vero: nelle società dove c’è libertà di parola ci sono meno tensioni razziali e un maggiore rispetto per i diritti delle donne.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Netto</a:t>
            </a:r>
            <a:r>
              <a:rPr lang="en-US" dirty="0" smtClean="0"/>
              <a:t> </a:t>
            </a:r>
            <a:r>
              <a:rPr lang="en-US" dirty="0" err="1" smtClean="0"/>
              <a:t>superamento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Loro</a:t>
            </a:r>
            <a:r>
              <a:rPr lang="en-US" dirty="0"/>
              <a:t> </a:t>
            </a:r>
            <a:r>
              <a:rPr lang="en-US" dirty="0" err="1"/>
              <a:t>dicono</a:t>
            </a:r>
            <a:r>
              <a:rPr lang="en-US" dirty="0"/>
              <a:t>: La </a:t>
            </a:r>
            <a:r>
              <a:rPr lang="en-US" dirty="0" err="1"/>
              <a:t>libertà</a:t>
            </a:r>
            <a:r>
              <a:rPr lang="en-US" dirty="0"/>
              <a:t> di </a:t>
            </a:r>
            <a:r>
              <a:rPr lang="en-US" dirty="0" err="1"/>
              <a:t>parola</a:t>
            </a:r>
            <a:r>
              <a:rPr lang="en-US" dirty="0"/>
              <a:t> </a:t>
            </a:r>
            <a:r>
              <a:rPr lang="en-US" dirty="0" err="1"/>
              <a:t>promuove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discorsi</a:t>
            </a:r>
            <a:r>
              <a:rPr lang="en-US" dirty="0"/>
              <a:t> </a:t>
            </a:r>
            <a:r>
              <a:rPr lang="en-US" dirty="0" err="1"/>
              <a:t>razzisti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rispondi</a:t>
            </a:r>
            <a:r>
              <a:rPr lang="en-US" dirty="0"/>
              <a:t>: </a:t>
            </a:r>
            <a:r>
              <a:rPr lang="en-US" dirty="0" err="1"/>
              <a:t>Sarà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vero</a:t>
            </a:r>
            <a:r>
              <a:rPr lang="en-US" dirty="0"/>
              <a:t>, ma la </a:t>
            </a:r>
            <a:r>
              <a:rPr lang="en-US" dirty="0" err="1"/>
              <a:t>libertà</a:t>
            </a:r>
            <a:r>
              <a:rPr lang="en-US" dirty="0"/>
              <a:t> di </a:t>
            </a:r>
            <a:r>
              <a:rPr lang="en-US" dirty="0" err="1"/>
              <a:t>parola</a:t>
            </a:r>
            <a:r>
              <a:rPr lang="en-US" dirty="0"/>
              <a:t> </a:t>
            </a:r>
            <a:r>
              <a:rPr lang="en-US" dirty="0" err="1"/>
              <a:t>dà</a:t>
            </a:r>
            <a:r>
              <a:rPr lang="en-US" dirty="0"/>
              <a:t> a </a:t>
            </a:r>
            <a:r>
              <a:rPr lang="en-US" dirty="0" err="1"/>
              <a:t>tutti</a:t>
            </a:r>
            <a:r>
              <a:rPr lang="en-US" dirty="0"/>
              <a:t> (</a:t>
            </a:r>
            <a:r>
              <a:rPr lang="en-US" dirty="0" err="1"/>
              <a:t>incluse</a:t>
            </a:r>
            <a:r>
              <a:rPr lang="en-US" dirty="0"/>
              <a:t> le </a:t>
            </a:r>
            <a:r>
              <a:rPr lang="en-US" dirty="0" err="1"/>
              <a:t>minoranze</a:t>
            </a:r>
            <a:r>
              <a:rPr lang="en-US" dirty="0"/>
              <a:t> </a:t>
            </a:r>
            <a:r>
              <a:rPr lang="en-US" dirty="0" err="1"/>
              <a:t>etniche</a:t>
            </a:r>
            <a:r>
              <a:rPr lang="en-US" dirty="0"/>
              <a:t>) la </a:t>
            </a:r>
            <a:r>
              <a:rPr lang="en-US" dirty="0" err="1"/>
              <a:t>possibilità</a:t>
            </a:r>
            <a:r>
              <a:rPr lang="en-US" dirty="0"/>
              <a:t> di </a:t>
            </a:r>
            <a:r>
              <a:rPr lang="en-US" dirty="0" err="1"/>
              <a:t>esprimere</a:t>
            </a:r>
            <a:r>
              <a:rPr lang="en-US" dirty="0"/>
              <a:t> le </a:t>
            </a:r>
            <a:r>
              <a:rPr lang="en-US" dirty="0" err="1"/>
              <a:t>proprie</a:t>
            </a:r>
            <a:r>
              <a:rPr lang="en-US" dirty="0"/>
              <a:t> </a:t>
            </a:r>
            <a:r>
              <a:rPr lang="en-US" dirty="0" err="1"/>
              <a:t>opinioni</a:t>
            </a:r>
            <a:r>
              <a:rPr lang="en-US" dirty="0"/>
              <a:t> e </a:t>
            </a:r>
            <a:r>
              <a:rPr lang="en-US" dirty="0" err="1"/>
              <a:t>idee</a:t>
            </a:r>
            <a:r>
              <a:rPr lang="en-US" dirty="0"/>
              <a:t>, e </a:t>
            </a:r>
            <a:r>
              <a:rPr lang="en-US" dirty="0" err="1"/>
              <a:t>questo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molto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importante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23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Ribaltamento</a:t>
            </a:r>
            <a:r>
              <a:rPr lang="en-US" dirty="0" smtClean="0"/>
              <a:t> di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tesi</a:t>
            </a:r>
            <a:r>
              <a:rPr lang="en-US" dirty="0" smtClean="0"/>
              <a:t> (turn around)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50" y="1949824"/>
            <a:ext cx="7939601" cy="4561444"/>
          </a:xfrm>
        </p:spPr>
        <p:txBody>
          <a:bodyPr>
            <a:normAutofit/>
          </a:bodyPr>
          <a:lstStyle/>
          <a:p>
            <a:r>
              <a:rPr lang="en-US" dirty="0" err="1"/>
              <a:t>Loro</a:t>
            </a:r>
            <a:r>
              <a:rPr lang="en-US" dirty="0"/>
              <a:t> </a:t>
            </a:r>
            <a:r>
              <a:rPr lang="en-US" dirty="0" err="1"/>
              <a:t>dicono</a:t>
            </a:r>
            <a:r>
              <a:rPr lang="en-US" dirty="0"/>
              <a:t>: La </a:t>
            </a:r>
            <a:r>
              <a:rPr lang="en-US" dirty="0" err="1"/>
              <a:t>libertà</a:t>
            </a:r>
            <a:r>
              <a:rPr lang="en-US" dirty="0"/>
              <a:t> di </a:t>
            </a:r>
            <a:r>
              <a:rPr lang="en-US" dirty="0" err="1"/>
              <a:t>parola</a:t>
            </a:r>
            <a:r>
              <a:rPr lang="en-US" dirty="0"/>
              <a:t> </a:t>
            </a:r>
            <a:r>
              <a:rPr lang="en-US" dirty="0" err="1"/>
              <a:t>promuove</a:t>
            </a:r>
            <a:r>
              <a:rPr lang="en-US" dirty="0"/>
              <a:t> </a:t>
            </a:r>
            <a:r>
              <a:rPr lang="en-US" dirty="0" err="1"/>
              <a:t>discorsi</a:t>
            </a:r>
            <a:r>
              <a:rPr lang="en-US" dirty="0"/>
              <a:t> </a:t>
            </a:r>
            <a:r>
              <a:rPr lang="en-US" dirty="0" err="1"/>
              <a:t>razzisti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rispondi</a:t>
            </a:r>
            <a:r>
              <a:rPr lang="en-US" dirty="0"/>
              <a:t>:  Si,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vero</a:t>
            </a:r>
            <a:r>
              <a:rPr lang="en-US" dirty="0"/>
              <a:t>, </a:t>
            </a:r>
            <a:r>
              <a:rPr lang="en-US" dirty="0" err="1"/>
              <a:t>ed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meglio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queste</a:t>
            </a:r>
            <a:r>
              <a:rPr lang="en-US" dirty="0"/>
              <a:t> </a:t>
            </a:r>
            <a:r>
              <a:rPr lang="en-US" dirty="0" err="1"/>
              <a:t>idee</a:t>
            </a:r>
            <a:r>
              <a:rPr lang="en-US" dirty="0"/>
              <a:t> </a:t>
            </a:r>
            <a:r>
              <a:rPr lang="en-US" dirty="0" err="1"/>
              <a:t>siano</a:t>
            </a:r>
            <a:r>
              <a:rPr lang="en-US" dirty="0"/>
              <a:t> </a:t>
            </a:r>
            <a:r>
              <a:rPr lang="en-US" dirty="0" err="1"/>
              <a:t>pubbliche</a:t>
            </a:r>
            <a:r>
              <a:rPr lang="en-US" dirty="0"/>
              <a:t>, in </a:t>
            </a:r>
            <a:r>
              <a:rPr lang="en-US" dirty="0" err="1"/>
              <a:t>modo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possano</a:t>
            </a:r>
            <a:r>
              <a:rPr lang="en-US" dirty="0"/>
              <a:t> </a:t>
            </a:r>
            <a:r>
              <a:rPr lang="en-US" dirty="0" err="1"/>
              <a:t>mettere</a:t>
            </a:r>
            <a:r>
              <a:rPr lang="en-US" dirty="0"/>
              <a:t> in </a:t>
            </a:r>
            <a:r>
              <a:rPr lang="en-US" dirty="0" err="1"/>
              <a:t>chiaro</a:t>
            </a:r>
            <a:r>
              <a:rPr lang="en-US" dirty="0"/>
              <a:t>, </a:t>
            </a:r>
            <a:r>
              <a:rPr lang="en-US" dirty="0" err="1"/>
              <a:t>discutere</a:t>
            </a:r>
            <a:r>
              <a:rPr lang="en-US" dirty="0"/>
              <a:t>, e </a:t>
            </a:r>
            <a:r>
              <a:rPr lang="en-US" dirty="0" err="1"/>
              <a:t>alla</a:t>
            </a:r>
            <a:r>
              <a:rPr lang="en-US" dirty="0"/>
              <a:t> fine </a:t>
            </a:r>
            <a:r>
              <a:rPr lang="en-US" dirty="0" err="1"/>
              <a:t>rifiutare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92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Minimizzazione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Loro</a:t>
            </a:r>
            <a:r>
              <a:rPr lang="en-US" dirty="0"/>
              <a:t> </a:t>
            </a:r>
            <a:r>
              <a:rPr lang="en-US" dirty="0" err="1"/>
              <a:t>dicono</a:t>
            </a:r>
            <a:r>
              <a:rPr lang="en-US" dirty="0"/>
              <a:t>: La </a:t>
            </a:r>
            <a:r>
              <a:rPr lang="en-US" dirty="0" err="1"/>
              <a:t>libertà</a:t>
            </a:r>
            <a:r>
              <a:rPr lang="en-US" dirty="0"/>
              <a:t> di </a:t>
            </a:r>
            <a:r>
              <a:rPr lang="en-US" dirty="0" err="1"/>
              <a:t>parola</a:t>
            </a:r>
            <a:r>
              <a:rPr lang="en-US" dirty="0"/>
              <a:t> </a:t>
            </a:r>
            <a:r>
              <a:rPr lang="en-US" dirty="0" err="1"/>
              <a:t>promuove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discorsi</a:t>
            </a:r>
            <a:r>
              <a:rPr lang="en-US" dirty="0"/>
              <a:t> </a:t>
            </a:r>
            <a:r>
              <a:rPr lang="en-US" dirty="0" err="1"/>
              <a:t>razzisti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rispondi</a:t>
            </a:r>
            <a:r>
              <a:rPr lang="en-US" dirty="0"/>
              <a:t>: </a:t>
            </a:r>
            <a:r>
              <a:rPr lang="en-US" dirty="0" err="1"/>
              <a:t>Può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vero</a:t>
            </a:r>
            <a:r>
              <a:rPr lang="en-US" dirty="0"/>
              <a:t> ma non </a:t>
            </a:r>
            <a:r>
              <a:rPr lang="en-US" dirty="0" err="1"/>
              <a:t>è</a:t>
            </a:r>
            <a:r>
              <a:rPr lang="en-US" dirty="0"/>
              <a:t> un </a:t>
            </a:r>
            <a:r>
              <a:rPr lang="en-US" dirty="0" err="1"/>
              <a:t>problema</a:t>
            </a:r>
            <a:r>
              <a:rPr lang="en-US" dirty="0"/>
              <a:t> </a:t>
            </a:r>
            <a:r>
              <a:rPr lang="en-US" dirty="0" err="1"/>
              <a:t>grosso</a:t>
            </a:r>
            <a:r>
              <a:rPr lang="en-US" dirty="0"/>
              <a:t> come lo </a:t>
            </a:r>
            <a:r>
              <a:rPr lang="en-US" dirty="0" err="1"/>
              <a:t>fai</a:t>
            </a:r>
            <a:r>
              <a:rPr lang="en-US" dirty="0"/>
              <a:t> </a:t>
            </a:r>
            <a:r>
              <a:rPr lang="en-US" dirty="0" err="1"/>
              <a:t>sembrare</a:t>
            </a:r>
            <a:r>
              <a:rPr lang="en-US" dirty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, </a:t>
            </a:r>
            <a:r>
              <a:rPr lang="en-US" dirty="0" err="1" smtClean="0"/>
              <a:t>infatti</a:t>
            </a:r>
            <a:r>
              <a:rPr lang="en-US" dirty="0" smtClean="0"/>
              <a:t> </a:t>
            </a:r>
            <a:r>
              <a:rPr lang="en-US" dirty="0" err="1" smtClean="0"/>
              <a:t>è</a:t>
            </a:r>
            <a:r>
              <a:rPr lang="en-US" dirty="0" smtClean="0"/>
              <a:t> di gran </a:t>
            </a:r>
            <a:r>
              <a:rPr lang="en-US" dirty="0" err="1" smtClean="0"/>
              <a:t>lunga</a:t>
            </a:r>
            <a:r>
              <a:rPr lang="en-US" dirty="0" smtClean="0"/>
              <a:t> </a:t>
            </a:r>
            <a:r>
              <a:rPr lang="en-US" dirty="0" err="1" smtClean="0"/>
              <a:t>meglio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problema</a:t>
            </a:r>
            <a:r>
              <a:rPr lang="en-US" dirty="0" smtClean="0"/>
              <a:t> del </a:t>
            </a:r>
            <a:r>
              <a:rPr lang="en-US" dirty="0" err="1" smtClean="0"/>
              <a:t>razzismo</a:t>
            </a:r>
            <a:r>
              <a:rPr lang="en-US" dirty="0" smtClean="0"/>
              <a:t> </a:t>
            </a:r>
            <a:r>
              <a:rPr lang="en-US" dirty="0" err="1" smtClean="0"/>
              <a:t>sia</a:t>
            </a:r>
            <a:r>
              <a:rPr lang="en-US" dirty="0" smtClean="0"/>
              <a:t> </a:t>
            </a:r>
            <a:r>
              <a:rPr lang="en-US" dirty="0" err="1" smtClean="0"/>
              <a:t>palese</a:t>
            </a:r>
            <a:r>
              <a:rPr lang="en-US" dirty="0" smtClean="0"/>
              <a:t> e se ne </a:t>
            </a:r>
            <a:r>
              <a:rPr lang="en-US" dirty="0" err="1" smtClean="0"/>
              <a:t>discuta</a:t>
            </a:r>
            <a:r>
              <a:rPr lang="en-US" dirty="0" smtClean="0"/>
              <a:t> per </a:t>
            </a:r>
            <a:r>
              <a:rPr lang="en-US" dirty="0" err="1" smtClean="0"/>
              <a:t>poterlo</a:t>
            </a:r>
            <a:r>
              <a:rPr lang="en-US" dirty="0" smtClean="0"/>
              <a:t> </a:t>
            </a:r>
            <a:r>
              <a:rPr lang="en-US" dirty="0" err="1" smtClean="0"/>
              <a:t>superare</a:t>
            </a:r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7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2787</TotalTime>
  <Words>372</Words>
  <Application>Microsoft Office PowerPoint</Application>
  <PresentationFormat>Presentazione su schermo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Calibri</vt:lpstr>
      <vt:lpstr>Corbel</vt:lpstr>
      <vt:lpstr>Wingdings 2</vt:lpstr>
      <vt:lpstr>Pixel</vt:lpstr>
      <vt:lpstr>Confutazione</vt:lpstr>
      <vt:lpstr>Iniziamo! </vt:lpstr>
      <vt:lpstr>La confutazione</vt:lpstr>
      <vt:lpstr>Confutazione</vt:lpstr>
      <vt:lpstr>Strategie di confutazione</vt:lpstr>
      <vt:lpstr>Negazione</vt:lpstr>
      <vt:lpstr>Netto superamento</vt:lpstr>
      <vt:lpstr>Ribaltamento di una tesi (turn around)</vt:lpstr>
      <vt:lpstr>Minimizzazione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 Debate Program Sunday, 9:00-11:00</dc:title>
  <dc:creator>Test</dc:creator>
  <cp:lastModifiedBy>Don Bruno</cp:lastModifiedBy>
  <cp:revision>55</cp:revision>
  <dcterms:created xsi:type="dcterms:W3CDTF">2016-02-07T12:15:05Z</dcterms:created>
  <dcterms:modified xsi:type="dcterms:W3CDTF">2019-10-20T12:39:42Z</dcterms:modified>
</cp:coreProperties>
</file>