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66" r:id="rId4"/>
    <p:sldId id="267" r:id="rId5"/>
    <p:sldId id="258" r:id="rId6"/>
    <p:sldId id="263" r:id="rId7"/>
    <p:sldId id="264" r:id="rId8"/>
    <p:sldId id="265" r:id="rId9"/>
    <p:sldId id="259" r:id="rId10"/>
    <p:sldId id="260" r:id="rId11"/>
    <p:sldId id="261" r:id="rId12"/>
    <p:sldId id="262" r:id="rId13"/>
    <p:sldId id="268" r:id="rId14"/>
    <p:sldId id="269" r:id="rId15"/>
    <p:sldId id="274" r:id="rId16"/>
    <p:sldId id="271" r:id="rId17"/>
    <p:sldId id="272" r:id="rId18"/>
    <p:sldId id="273" r:id="rId19"/>
    <p:sldId id="276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18D25C-8DE4-462E-A04B-47687414F5D9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</dgm:pt>
    <dgm:pt modelId="{16748D41-4D48-459B-A239-8F440E855D99}">
      <dgm:prSet phldrT="[Testo]" custT="1"/>
      <dgm:spPr/>
      <dgm:t>
        <a:bodyPr vert="vert270"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2800" b="1" dirty="0" smtClean="0">
              <a:solidFill>
                <a:srgbClr val="002060"/>
              </a:solidFill>
            </a:rPr>
            <a:t>Termini</a:t>
          </a:r>
          <a:endParaRPr lang="it-IT" sz="2800" b="1" dirty="0">
            <a:solidFill>
              <a:srgbClr val="002060"/>
            </a:solidFill>
          </a:endParaRPr>
        </a:p>
      </dgm:t>
    </dgm:pt>
    <dgm:pt modelId="{E8993842-2DCC-4CB1-9F07-D4BA79A6F969}" type="parTrans" cxnId="{4E0B3994-0FA6-4F86-87A0-BAA7E7DA421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2400" b="1">
            <a:solidFill>
              <a:srgbClr val="002060"/>
            </a:solidFill>
          </a:endParaRPr>
        </a:p>
      </dgm:t>
    </dgm:pt>
    <dgm:pt modelId="{27713D09-2132-463A-A19C-3160B0AC50FA}" type="sibTrans" cxnId="{4E0B3994-0FA6-4F86-87A0-BAA7E7DA4211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2000" b="1">
            <a:solidFill>
              <a:srgbClr val="002060"/>
            </a:solidFill>
          </a:endParaRPr>
        </a:p>
      </dgm:t>
    </dgm:pt>
    <dgm:pt modelId="{21B1CB29-30A2-4416-A717-9D8744DF7BDD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2800" b="1" dirty="0" smtClean="0">
              <a:solidFill>
                <a:srgbClr val="002060"/>
              </a:solidFill>
            </a:rPr>
            <a:t>Proposizioni/giudizi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2800" b="1" dirty="0" smtClean="0">
              <a:solidFill>
                <a:srgbClr val="002060"/>
              </a:solidFill>
            </a:rPr>
            <a:t>assertivi/dichiarativi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2800" b="1" dirty="0" smtClean="0">
              <a:solidFill>
                <a:srgbClr val="002060"/>
              </a:solidFill>
            </a:rPr>
            <a:t>=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2800" b="1" dirty="0" smtClean="0">
              <a:solidFill>
                <a:srgbClr val="002060"/>
              </a:solidFill>
            </a:rPr>
            <a:t>Atti enunciativi di affermazione e negazione nei confronti di un soggetto, capaci di essere vero/falso</a:t>
          </a:r>
          <a:r>
            <a:rPr lang="it-IT" sz="2800" b="1" baseline="0" dirty="0" smtClean="0">
              <a:solidFill>
                <a:srgbClr val="002060"/>
              </a:solidFill>
            </a:rPr>
            <a:t> </a:t>
          </a:r>
          <a:endParaRPr lang="it-IT" sz="2800" b="1" dirty="0">
            <a:solidFill>
              <a:srgbClr val="002060"/>
            </a:solidFill>
          </a:endParaRPr>
        </a:p>
      </dgm:t>
    </dgm:pt>
    <dgm:pt modelId="{E91CDD58-74B3-40F5-BBBA-3820CA11642D}" type="parTrans" cxnId="{C34E56C5-3AF8-41A2-BAF3-7402CD3EB34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2400" b="1">
            <a:solidFill>
              <a:srgbClr val="002060"/>
            </a:solidFill>
          </a:endParaRPr>
        </a:p>
      </dgm:t>
    </dgm:pt>
    <dgm:pt modelId="{EBDF1F88-1F64-48DD-A0F2-7429B0DA01B5}" type="sibTrans" cxnId="{C34E56C5-3AF8-41A2-BAF3-7402CD3EB34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2400" b="1">
            <a:solidFill>
              <a:srgbClr val="002060"/>
            </a:solidFill>
          </a:endParaRPr>
        </a:p>
      </dgm:t>
    </dgm:pt>
    <dgm:pt modelId="{A3CC26F7-F3E5-4B24-B89E-F1FEA038E7F4}" type="pres">
      <dgm:prSet presAssocID="{5518D25C-8DE4-462E-A04B-47687414F5D9}" presName="Name0" presStyleCnt="0">
        <dgm:presLayoutVars>
          <dgm:dir/>
          <dgm:resizeHandles val="exact"/>
        </dgm:presLayoutVars>
      </dgm:prSet>
      <dgm:spPr/>
    </dgm:pt>
    <dgm:pt modelId="{650B3170-6C9E-4527-8C42-1AA2ED8E64C3}" type="pres">
      <dgm:prSet presAssocID="{16748D41-4D48-459B-A239-8F440E855D99}" presName="node" presStyleLbl="node1" presStyleIdx="0" presStyleCnt="2" custScaleX="395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FB3F919-F59F-4325-88FB-A9C27E6E590B}" type="pres">
      <dgm:prSet presAssocID="{27713D09-2132-463A-A19C-3160B0AC50FA}" presName="sibTrans" presStyleLbl="sibTrans2D1" presStyleIdx="0" presStyleCnt="1"/>
      <dgm:spPr/>
      <dgm:t>
        <a:bodyPr/>
        <a:lstStyle/>
        <a:p>
          <a:endParaRPr lang="it-IT"/>
        </a:p>
      </dgm:t>
    </dgm:pt>
    <dgm:pt modelId="{89414D22-66B1-4116-AC1B-3138E18FEFF2}" type="pres">
      <dgm:prSet presAssocID="{27713D09-2132-463A-A19C-3160B0AC50FA}" presName="connectorText" presStyleLbl="sibTrans2D1" presStyleIdx="0" presStyleCnt="1"/>
      <dgm:spPr/>
      <dgm:t>
        <a:bodyPr/>
        <a:lstStyle/>
        <a:p>
          <a:endParaRPr lang="it-IT"/>
        </a:p>
      </dgm:t>
    </dgm:pt>
    <dgm:pt modelId="{979C6D7F-0ED5-453B-AEA0-3678E32D19B3}" type="pres">
      <dgm:prSet presAssocID="{21B1CB29-30A2-4416-A717-9D8744DF7BDD}" presName="node" presStyleLbl="node1" presStyleIdx="1" presStyleCnt="2" custScaleX="13198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63ECB70-48D0-4005-B200-2DDAA751B9A6}" type="presOf" srcId="{16748D41-4D48-459B-A239-8F440E855D99}" destId="{650B3170-6C9E-4527-8C42-1AA2ED8E64C3}" srcOrd="0" destOrd="0" presId="urn:microsoft.com/office/officeart/2005/8/layout/process1"/>
    <dgm:cxn modelId="{72114A1D-1596-4DF4-B9A3-C5DEA597D3B7}" type="presOf" srcId="{5518D25C-8DE4-462E-A04B-47687414F5D9}" destId="{A3CC26F7-F3E5-4B24-B89E-F1FEA038E7F4}" srcOrd="0" destOrd="0" presId="urn:microsoft.com/office/officeart/2005/8/layout/process1"/>
    <dgm:cxn modelId="{4E0B3994-0FA6-4F86-87A0-BAA7E7DA4211}" srcId="{5518D25C-8DE4-462E-A04B-47687414F5D9}" destId="{16748D41-4D48-459B-A239-8F440E855D99}" srcOrd="0" destOrd="0" parTransId="{E8993842-2DCC-4CB1-9F07-D4BA79A6F969}" sibTransId="{27713D09-2132-463A-A19C-3160B0AC50FA}"/>
    <dgm:cxn modelId="{136D4751-9B54-4884-8619-CFDA756F8D8F}" type="presOf" srcId="{27713D09-2132-463A-A19C-3160B0AC50FA}" destId="{89414D22-66B1-4116-AC1B-3138E18FEFF2}" srcOrd="1" destOrd="0" presId="urn:microsoft.com/office/officeart/2005/8/layout/process1"/>
    <dgm:cxn modelId="{C34E56C5-3AF8-41A2-BAF3-7402CD3EB349}" srcId="{5518D25C-8DE4-462E-A04B-47687414F5D9}" destId="{21B1CB29-30A2-4416-A717-9D8744DF7BDD}" srcOrd="1" destOrd="0" parTransId="{E91CDD58-74B3-40F5-BBBA-3820CA11642D}" sibTransId="{EBDF1F88-1F64-48DD-A0F2-7429B0DA01B5}"/>
    <dgm:cxn modelId="{8C05123A-230D-4AA0-BE4A-78A93A7835DA}" type="presOf" srcId="{21B1CB29-30A2-4416-A717-9D8744DF7BDD}" destId="{979C6D7F-0ED5-453B-AEA0-3678E32D19B3}" srcOrd="0" destOrd="0" presId="urn:microsoft.com/office/officeart/2005/8/layout/process1"/>
    <dgm:cxn modelId="{BA70CB74-1D8F-4A09-9E88-F19B15462AC0}" type="presOf" srcId="{27713D09-2132-463A-A19C-3160B0AC50FA}" destId="{6FB3F919-F59F-4325-88FB-A9C27E6E590B}" srcOrd="0" destOrd="0" presId="urn:microsoft.com/office/officeart/2005/8/layout/process1"/>
    <dgm:cxn modelId="{241FE350-C174-4996-9374-ED18418B506E}" type="presParOf" srcId="{A3CC26F7-F3E5-4B24-B89E-F1FEA038E7F4}" destId="{650B3170-6C9E-4527-8C42-1AA2ED8E64C3}" srcOrd="0" destOrd="0" presId="urn:microsoft.com/office/officeart/2005/8/layout/process1"/>
    <dgm:cxn modelId="{293A3B67-9856-4459-9622-CBA511DD3357}" type="presParOf" srcId="{A3CC26F7-F3E5-4B24-B89E-F1FEA038E7F4}" destId="{6FB3F919-F59F-4325-88FB-A9C27E6E590B}" srcOrd="1" destOrd="0" presId="urn:microsoft.com/office/officeart/2005/8/layout/process1"/>
    <dgm:cxn modelId="{B6CAAE84-8F88-44BA-991F-EBDD5AAF429C}" type="presParOf" srcId="{6FB3F919-F59F-4325-88FB-A9C27E6E590B}" destId="{89414D22-66B1-4116-AC1B-3138E18FEFF2}" srcOrd="0" destOrd="0" presId="urn:microsoft.com/office/officeart/2005/8/layout/process1"/>
    <dgm:cxn modelId="{39F940E8-235A-45B7-9E08-D4F05BA198F6}" type="presParOf" srcId="{A3CC26F7-F3E5-4B24-B89E-F1FEA038E7F4}" destId="{979C6D7F-0ED5-453B-AEA0-3678E32D19B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6EC617-F694-4557-89BF-3C3E4404E4D2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</dgm:pt>
    <dgm:pt modelId="{6FBA99C5-9771-432E-9D1C-0674CA996948}">
      <dgm:prSet phldrT="[Testo]" custT="1"/>
      <dgm:spPr/>
      <dgm:t>
        <a:bodyPr/>
        <a:lstStyle/>
        <a:p>
          <a:r>
            <a:rPr lang="it-IT" sz="3200" b="1" dirty="0" smtClean="0">
              <a:solidFill>
                <a:srgbClr val="002060"/>
              </a:solidFill>
            </a:rPr>
            <a:t>Sensi</a:t>
          </a:r>
          <a:endParaRPr lang="it-IT" sz="3200" b="1" dirty="0">
            <a:solidFill>
              <a:srgbClr val="002060"/>
            </a:solidFill>
          </a:endParaRPr>
        </a:p>
      </dgm:t>
    </dgm:pt>
    <dgm:pt modelId="{0175D0ED-28D5-4335-AD85-DF247BE1F039}" type="parTrans" cxnId="{A494A5AF-9D5E-413B-805A-24430FC63FCD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79DF066A-C9DA-42E2-8FAB-7D4FA46CA60B}" type="sibTrans" cxnId="{A494A5AF-9D5E-413B-805A-24430FC63FCD}">
      <dgm:prSet custT="1"/>
      <dgm:spPr/>
      <dgm:t>
        <a:bodyPr/>
        <a:lstStyle/>
        <a:p>
          <a:endParaRPr lang="it-IT" sz="2400" b="1">
            <a:solidFill>
              <a:srgbClr val="002060"/>
            </a:solidFill>
          </a:endParaRPr>
        </a:p>
      </dgm:t>
    </dgm:pt>
    <dgm:pt modelId="{0749A3D8-9D8C-4B01-B533-48E6206CC96A}">
      <dgm:prSet phldrT="[Testo]" custT="1"/>
      <dgm:spPr/>
      <dgm:t>
        <a:bodyPr/>
        <a:lstStyle/>
        <a:p>
          <a:r>
            <a:rPr lang="it-IT" sz="3200" b="1" dirty="0" smtClean="0">
              <a:solidFill>
                <a:srgbClr val="002060"/>
              </a:solidFill>
            </a:rPr>
            <a:t>A posteriori</a:t>
          </a:r>
          <a:endParaRPr lang="it-IT" sz="3200" b="1" dirty="0">
            <a:solidFill>
              <a:srgbClr val="002060"/>
            </a:solidFill>
          </a:endParaRPr>
        </a:p>
      </dgm:t>
    </dgm:pt>
    <dgm:pt modelId="{CA239FD5-8216-44F3-ADE4-683735AA74BD}" type="parTrans" cxnId="{7A898CD3-B6F8-4A75-8EF6-43A79CB69D3D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F70BAA87-F04C-4A6C-BBCA-1C3B8FDE3140}" type="sibTrans" cxnId="{7A898CD3-B6F8-4A75-8EF6-43A79CB69D3D}">
      <dgm:prSet custT="1"/>
      <dgm:spPr/>
      <dgm:t>
        <a:bodyPr/>
        <a:lstStyle/>
        <a:p>
          <a:endParaRPr lang="it-IT" sz="2400" b="1">
            <a:solidFill>
              <a:srgbClr val="002060"/>
            </a:solidFill>
          </a:endParaRPr>
        </a:p>
      </dgm:t>
    </dgm:pt>
    <dgm:pt modelId="{ADAA0CA8-8E5E-4842-88B4-3D8AB3A0496C}">
      <dgm:prSet phldrT="[Testo]" custT="1"/>
      <dgm:spPr/>
      <dgm:t>
        <a:bodyPr/>
        <a:lstStyle/>
        <a:p>
          <a:r>
            <a:rPr lang="it-IT" sz="3200" b="1" dirty="0" smtClean="0">
              <a:solidFill>
                <a:srgbClr val="002060"/>
              </a:solidFill>
            </a:rPr>
            <a:t>Induzione</a:t>
          </a:r>
          <a:endParaRPr lang="it-IT" sz="3200" b="1" dirty="0">
            <a:solidFill>
              <a:srgbClr val="002060"/>
            </a:solidFill>
          </a:endParaRPr>
        </a:p>
      </dgm:t>
    </dgm:pt>
    <dgm:pt modelId="{BE2D9F5A-0392-46A8-B5E6-8FB4A1E363EF}" type="parTrans" cxnId="{A9A97375-1FEC-44E7-9021-4DF12B2D8AF7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8882278C-C02D-46B1-9B3C-8DC8E6AFCA07}" type="sibTrans" cxnId="{A9A97375-1FEC-44E7-9021-4DF12B2D8AF7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252D4F53-3804-4704-AEFE-9CE6456B46F6}" type="pres">
      <dgm:prSet presAssocID="{826EC617-F694-4557-89BF-3C3E4404E4D2}" presName="linearFlow" presStyleCnt="0">
        <dgm:presLayoutVars>
          <dgm:resizeHandles val="exact"/>
        </dgm:presLayoutVars>
      </dgm:prSet>
      <dgm:spPr/>
    </dgm:pt>
    <dgm:pt modelId="{96E540DC-7279-4CAE-991B-78C4B2E4C8C2}" type="pres">
      <dgm:prSet presAssocID="{6FBA99C5-9771-432E-9D1C-0674CA99694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35B0F11-05ED-458F-B5AD-83AA67E70479}" type="pres">
      <dgm:prSet presAssocID="{79DF066A-C9DA-42E2-8FAB-7D4FA46CA60B}" presName="sibTrans" presStyleLbl="sibTrans2D1" presStyleIdx="0" presStyleCnt="2"/>
      <dgm:spPr/>
      <dgm:t>
        <a:bodyPr/>
        <a:lstStyle/>
        <a:p>
          <a:endParaRPr lang="it-IT"/>
        </a:p>
      </dgm:t>
    </dgm:pt>
    <dgm:pt modelId="{55E41F31-FEF4-4DE1-A5CA-38032905F5A1}" type="pres">
      <dgm:prSet presAssocID="{79DF066A-C9DA-42E2-8FAB-7D4FA46CA60B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EA8D02B6-F992-43B6-B0A2-A724EDA36FC8}" type="pres">
      <dgm:prSet presAssocID="{0749A3D8-9D8C-4B01-B533-48E6206CC96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C7E394-36CB-430A-A81D-0A8BFFBE8AAC}" type="pres">
      <dgm:prSet presAssocID="{F70BAA87-F04C-4A6C-BBCA-1C3B8FDE3140}" presName="sibTrans" presStyleLbl="sibTrans2D1" presStyleIdx="1" presStyleCnt="2"/>
      <dgm:spPr/>
      <dgm:t>
        <a:bodyPr/>
        <a:lstStyle/>
        <a:p>
          <a:endParaRPr lang="it-IT"/>
        </a:p>
      </dgm:t>
    </dgm:pt>
    <dgm:pt modelId="{574A5644-A2AA-4437-B42E-61BC98E9EC84}" type="pres">
      <dgm:prSet presAssocID="{F70BAA87-F04C-4A6C-BBCA-1C3B8FDE3140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02A06756-2E47-4AE9-B508-2F04D180A070}" type="pres">
      <dgm:prSet presAssocID="{ADAA0CA8-8E5E-4842-88B4-3D8AB3A0496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DFAFB79-B60F-46E3-8C99-73EEA03F7023}" type="presOf" srcId="{0749A3D8-9D8C-4B01-B533-48E6206CC96A}" destId="{EA8D02B6-F992-43B6-B0A2-A724EDA36FC8}" srcOrd="0" destOrd="0" presId="urn:microsoft.com/office/officeart/2005/8/layout/process2"/>
    <dgm:cxn modelId="{157D48A1-C513-4FFC-8959-7CA14502842B}" type="presOf" srcId="{79DF066A-C9DA-42E2-8FAB-7D4FA46CA60B}" destId="{55E41F31-FEF4-4DE1-A5CA-38032905F5A1}" srcOrd="1" destOrd="0" presId="urn:microsoft.com/office/officeart/2005/8/layout/process2"/>
    <dgm:cxn modelId="{F023AF4B-251C-4FD4-99CC-08BD3D2A6DDD}" type="presOf" srcId="{F70BAA87-F04C-4A6C-BBCA-1C3B8FDE3140}" destId="{1AC7E394-36CB-430A-A81D-0A8BFFBE8AAC}" srcOrd="0" destOrd="0" presId="urn:microsoft.com/office/officeart/2005/8/layout/process2"/>
    <dgm:cxn modelId="{B067C8CB-675A-4806-A7EE-66C33E2FCCB7}" type="presOf" srcId="{826EC617-F694-4557-89BF-3C3E4404E4D2}" destId="{252D4F53-3804-4704-AEFE-9CE6456B46F6}" srcOrd="0" destOrd="0" presId="urn:microsoft.com/office/officeart/2005/8/layout/process2"/>
    <dgm:cxn modelId="{9589A5D7-8850-4C82-A51C-7DFDDBB7CB33}" type="presOf" srcId="{F70BAA87-F04C-4A6C-BBCA-1C3B8FDE3140}" destId="{574A5644-A2AA-4437-B42E-61BC98E9EC84}" srcOrd="1" destOrd="0" presId="urn:microsoft.com/office/officeart/2005/8/layout/process2"/>
    <dgm:cxn modelId="{7A898CD3-B6F8-4A75-8EF6-43A79CB69D3D}" srcId="{826EC617-F694-4557-89BF-3C3E4404E4D2}" destId="{0749A3D8-9D8C-4B01-B533-48E6206CC96A}" srcOrd="1" destOrd="0" parTransId="{CA239FD5-8216-44F3-ADE4-683735AA74BD}" sibTransId="{F70BAA87-F04C-4A6C-BBCA-1C3B8FDE3140}"/>
    <dgm:cxn modelId="{A494A5AF-9D5E-413B-805A-24430FC63FCD}" srcId="{826EC617-F694-4557-89BF-3C3E4404E4D2}" destId="{6FBA99C5-9771-432E-9D1C-0674CA996948}" srcOrd="0" destOrd="0" parTransId="{0175D0ED-28D5-4335-AD85-DF247BE1F039}" sibTransId="{79DF066A-C9DA-42E2-8FAB-7D4FA46CA60B}"/>
    <dgm:cxn modelId="{A9A97375-1FEC-44E7-9021-4DF12B2D8AF7}" srcId="{826EC617-F694-4557-89BF-3C3E4404E4D2}" destId="{ADAA0CA8-8E5E-4842-88B4-3D8AB3A0496C}" srcOrd="2" destOrd="0" parTransId="{BE2D9F5A-0392-46A8-B5E6-8FB4A1E363EF}" sibTransId="{8882278C-C02D-46B1-9B3C-8DC8E6AFCA07}"/>
    <dgm:cxn modelId="{8E8FBBC2-EF4E-4B9D-B862-8EC479DF0E76}" type="presOf" srcId="{6FBA99C5-9771-432E-9D1C-0674CA996948}" destId="{96E540DC-7279-4CAE-991B-78C4B2E4C8C2}" srcOrd="0" destOrd="0" presId="urn:microsoft.com/office/officeart/2005/8/layout/process2"/>
    <dgm:cxn modelId="{52F357BE-0AA1-4E8D-BB66-53E2BECC012F}" type="presOf" srcId="{79DF066A-C9DA-42E2-8FAB-7D4FA46CA60B}" destId="{F35B0F11-05ED-458F-B5AD-83AA67E70479}" srcOrd="0" destOrd="0" presId="urn:microsoft.com/office/officeart/2005/8/layout/process2"/>
    <dgm:cxn modelId="{67EF75B9-241F-49D9-9512-97333B8A0BD5}" type="presOf" srcId="{ADAA0CA8-8E5E-4842-88B4-3D8AB3A0496C}" destId="{02A06756-2E47-4AE9-B508-2F04D180A070}" srcOrd="0" destOrd="0" presId="urn:microsoft.com/office/officeart/2005/8/layout/process2"/>
    <dgm:cxn modelId="{93E70B3B-C1AC-4471-87C6-AC113BDF0206}" type="presParOf" srcId="{252D4F53-3804-4704-AEFE-9CE6456B46F6}" destId="{96E540DC-7279-4CAE-991B-78C4B2E4C8C2}" srcOrd="0" destOrd="0" presId="urn:microsoft.com/office/officeart/2005/8/layout/process2"/>
    <dgm:cxn modelId="{E2C32936-0033-4762-B934-F2FA5CF23E4E}" type="presParOf" srcId="{252D4F53-3804-4704-AEFE-9CE6456B46F6}" destId="{F35B0F11-05ED-458F-B5AD-83AA67E70479}" srcOrd="1" destOrd="0" presId="urn:microsoft.com/office/officeart/2005/8/layout/process2"/>
    <dgm:cxn modelId="{1799080C-D4E9-4C72-883B-C50C0FCE33BC}" type="presParOf" srcId="{F35B0F11-05ED-458F-B5AD-83AA67E70479}" destId="{55E41F31-FEF4-4DE1-A5CA-38032905F5A1}" srcOrd="0" destOrd="0" presId="urn:microsoft.com/office/officeart/2005/8/layout/process2"/>
    <dgm:cxn modelId="{727753CE-94DF-4A7D-9EB4-1CEA0AA017E0}" type="presParOf" srcId="{252D4F53-3804-4704-AEFE-9CE6456B46F6}" destId="{EA8D02B6-F992-43B6-B0A2-A724EDA36FC8}" srcOrd="2" destOrd="0" presId="urn:microsoft.com/office/officeart/2005/8/layout/process2"/>
    <dgm:cxn modelId="{CA6B9FF6-63C5-46AC-BEB9-AD3A0554486F}" type="presParOf" srcId="{252D4F53-3804-4704-AEFE-9CE6456B46F6}" destId="{1AC7E394-36CB-430A-A81D-0A8BFFBE8AAC}" srcOrd="3" destOrd="0" presId="urn:microsoft.com/office/officeart/2005/8/layout/process2"/>
    <dgm:cxn modelId="{56F22D5C-1244-40B4-8992-1126118EE741}" type="presParOf" srcId="{1AC7E394-36CB-430A-A81D-0A8BFFBE8AAC}" destId="{574A5644-A2AA-4437-B42E-61BC98E9EC84}" srcOrd="0" destOrd="0" presId="urn:microsoft.com/office/officeart/2005/8/layout/process2"/>
    <dgm:cxn modelId="{CC35EB90-0AFE-4D48-B4D5-838CBF92A96A}" type="presParOf" srcId="{252D4F53-3804-4704-AEFE-9CE6456B46F6}" destId="{02A06756-2E47-4AE9-B508-2F04D180A07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6EC617-F694-4557-89BF-3C3E4404E4D2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</dgm:pt>
    <dgm:pt modelId="{6FBA99C5-9771-432E-9D1C-0674CA996948}">
      <dgm:prSet phldrT="[Testo]" custT="1"/>
      <dgm:spPr/>
      <dgm:t>
        <a:bodyPr/>
        <a:lstStyle/>
        <a:p>
          <a:r>
            <a:rPr lang="it-IT" sz="3200" b="1" dirty="0" smtClean="0">
              <a:solidFill>
                <a:srgbClr val="002060"/>
              </a:solidFill>
            </a:rPr>
            <a:t>Ragione</a:t>
          </a:r>
          <a:endParaRPr lang="it-IT" sz="3200" b="1" dirty="0">
            <a:solidFill>
              <a:srgbClr val="002060"/>
            </a:solidFill>
          </a:endParaRPr>
        </a:p>
      </dgm:t>
    </dgm:pt>
    <dgm:pt modelId="{0175D0ED-28D5-4335-AD85-DF247BE1F039}" type="parTrans" cxnId="{A494A5AF-9D5E-413B-805A-24430FC63FCD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79DF066A-C9DA-42E2-8FAB-7D4FA46CA60B}" type="sibTrans" cxnId="{A494A5AF-9D5E-413B-805A-24430FC63FCD}">
      <dgm:prSet custT="1"/>
      <dgm:spPr/>
      <dgm:t>
        <a:bodyPr/>
        <a:lstStyle/>
        <a:p>
          <a:endParaRPr lang="it-IT" sz="2400" b="1">
            <a:solidFill>
              <a:srgbClr val="002060"/>
            </a:solidFill>
          </a:endParaRPr>
        </a:p>
      </dgm:t>
    </dgm:pt>
    <dgm:pt modelId="{0749A3D8-9D8C-4B01-B533-48E6206CC96A}">
      <dgm:prSet phldrT="[Testo]" custT="1"/>
      <dgm:spPr/>
      <dgm:t>
        <a:bodyPr/>
        <a:lstStyle/>
        <a:p>
          <a:r>
            <a:rPr lang="it-IT" sz="3200" b="1" dirty="0" smtClean="0">
              <a:solidFill>
                <a:srgbClr val="002060"/>
              </a:solidFill>
            </a:rPr>
            <a:t>A priori</a:t>
          </a:r>
          <a:endParaRPr lang="it-IT" sz="3200" b="1" dirty="0">
            <a:solidFill>
              <a:srgbClr val="002060"/>
            </a:solidFill>
          </a:endParaRPr>
        </a:p>
      </dgm:t>
    </dgm:pt>
    <dgm:pt modelId="{CA239FD5-8216-44F3-ADE4-683735AA74BD}" type="parTrans" cxnId="{7A898CD3-B6F8-4A75-8EF6-43A79CB69D3D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F70BAA87-F04C-4A6C-BBCA-1C3B8FDE3140}" type="sibTrans" cxnId="{7A898CD3-B6F8-4A75-8EF6-43A79CB69D3D}">
      <dgm:prSet custT="1"/>
      <dgm:spPr/>
      <dgm:t>
        <a:bodyPr/>
        <a:lstStyle/>
        <a:p>
          <a:endParaRPr lang="it-IT" sz="2400" b="1">
            <a:solidFill>
              <a:srgbClr val="002060"/>
            </a:solidFill>
          </a:endParaRPr>
        </a:p>
      </dgm:t>
    </dgm:pt>
    <dgm:pt modelId="{ADAA0CA8-8E5E-4842-88B4-3D8AB3A0496C}">
      <dgm:prSet phldrT="[Testo]" custT="1"/>
      <dgm:spPr/>
      <dgm:t>
        <a:bodyPr/>
        <a:lstStyle/>
        <a:p>
          <a:r>
            <a:rPr lang="it-IT" sz="3200" b="1" dirty="0" smtClean="0">
              <a:solidFill>
                <a:srgbClr val="002060"/>
              </a:solidFill>
            </a:rPr>
            <a:t>Deduzione</a:t>
          </a:r>
          <a:endParaRPr lang="it-IT" sz="3200" b="1" dirty="0">
            <a:solidFill>
              <a:srgbClr val="002060"/>
            </a:solidFill>
          </a:endParaRPr>
        </a:p>
      </dgm:t>
    </dgm:pt>
    <dgm:pt modelId="{BE2D9F5A-0392-46A8-B5E6-8FB4A1E363EF}" type="parTrans" cxnId="{A9A97375-1FEC-44E7-9021-4DF12B2D8AF7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8882278C-C02D-46B1-9B3C-8DC8E6AFCA07}" type="sibTrans" cxnId="{A9A97375-1FEC-44E7-9021-4DF12B2D8AF7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252D4F53-3804-4704-AEFE-9CE6456B46F6}" type="pres">
      <dgm:prSet presAssocID="{826EC617-F694-4557-89BF-3C3E4404E4D2}" presName="linearFlow" presStyleCnt="0">
        <dgm:presLayoutVars>
          <dgm:resizeHandles val="exact"/>
        </dgm:presLayoutVars>
      </dgm:prSet>
      <dgm:spPr/>
    </dgm:pt>
    <dgm:pt modelId="{96E540DC-7279-4CAE-991B-78C4B2E4C8C2}" type="pres">
      <dgm:prSet presAssocID="{6FBA99C5-9771-432E-9D1C-0674CA99694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35B0F11-05ED-458F-B5AD-83AA67E70479}" type="pres">
      <dgm:prSet presAssocID="{79DF066A-C9DA-42E2-8FAB-7D4FA46CA60B}" presName="sibTrans" presStyleLbl="sibTrans2D1" presStyleIdx="0" presStyleCnt="2"/>
      <dgm:spPr/>
      <dgm:t>
        <a:bodyPr/>
        <a:lstStyle/>
        <a:p>
          <a:endParaRPr lang="it-IT"/>
        </a:p>
      </dgm:t>
    </dgm:pt>
    <dgm:pt modelId="{55E41F31-FEF4-4DE1-A5CA-38032905F5A1}" type="pres">
      <dgm:prSet presAssocID="{79DF066A-C9DA-42E2-8FAB-7D4FA46CA60B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EA8D02B6-F992-43B6-B0A2-A724EDA36FC8}" type="pres">
      <dgm:prSet presAssocID="{0749A3D8-9D8C-4B01-B533-48E6206CC96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C7E394-36CB-430A-A81D-0A8BFFBE8AAC}" type="pres">
      <dgm:prSet presAssocID="{F70BAA87-F04C-4A6C-BBCA-1C3B8FDE3140}" presName="sibTrans" presStyleLbl="sibTrans2D1" presStyleIdx="1" presStyleCnt="2"/>
      <dgm:spPr/>
      <dgm:t>
        <a:bodyPr/>
        <a:lstStyle/>
        <a:p>
          <a:endParaRPr lang="it-IT"/>
        </a:p>
      </dgm:t>
    </dgm:pt>
    <dgm:pt modelId="{574A5644-A2AA-4437-B42E-61BC98E9EC84}" type="pres">
      <dgm:prSet presAssocID="{F70BAA87-F04C-4A6C-BBCA-1C3B8FDE3140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02A06756-2E47-4AE9-B508-2F04D180A070}" type="pres">
      <dgm:prSet presAssocID="{ADAA0CA8-8E5E-4842-88B4-3D8AB3A0496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2B979F7-B0EC-4848-8218-DF0E5EAD582F}" type="presOf" srcId="{F70BAA87-F04C-4A6C-BBCA-1C3B8FDE3140}" destId="{574A5644-A2AA-4437-B42E-61BC98E9EC84}" srcOrd="1" destOrd="0" presId="urn:microsoft.com/office/officeart/2005/8/layout/process2"/>
    <dgm:cxn modelId="{5544623A-174A-4964-810F-5DFDFB69B7E3}" type="presOf" srcId="{79DF066A-C9DA-42E2-8FAB-7D4FA46CA60B}" destId="{F35B0F11-05ED-458F-B5AD-83AA67E70479}" srcOrd="0" destOrd="0" presId="urn:microsoft.com/office/officeart/2005/8/layout/process2"/>
    <dgm:cxn modelId="{CD69F708-3C91-43EF-B853-00E7948A26D7}" type="presOf" srcId="{826EC617-F694-4557-89BF-3C3E4404E4D2}" destId="{252D4F53-3804-4704-AEFE-9CE6456B46F6}" srcOrd="0" destOrd="0" presId="urn:microsoft.com/office/officeart/2005/8/layout/process2"/>
    <dgm:cxn modelId="{D2925F0D-154B-4B12-B75D-82093E9E6436}" type="presOf" srcId="{6FBA99C5-9771-432E-9D1C-0674CA996948}" destId="{96E540DC-7279-4CAE-991B-78C4B2E4C8C2}" srcOrd="0" destOrd="0" presId="urn:microsoft.com/office/officeart/2005/8/layout/process2"/>
    <dgm:cxn modelId="{7A898CD3-B6F8-4A75-8EF6-43A79CB69D3D}" srcId="{826EC617-F694-4557-89BF-3C3E4404E4D2}" destId="{0749A3D8-9D8C-4B01-B533-48E6206CC96A}" srcOrd="1" destOrd="0" parTransId="{CA239FD5-8216-44F3-ADE4-683735AA74BD}" sibTransId="{F70BAA87-F04C-4A6C-BBCA-1C3B8FDE3140}"/>
    <dgm:cxn modelId="{EC58D73A-A244-4738-BF4E-52017191E34D}" type="presOf" srcId="{0749A3D8-9D8C-4B01-B533-48E6206CC96A}" destId="{EA8D02B6-F992-43B6-B0A2-A724EDA36FC8}" srcOrd="0" destOrd="0" presId="urn:microsoft.com/office/officeart/2005/8/layout/process2"/>
    <dgm:cxn modelId="{A494A5AF-9D5E-413B-805A-24430FC63FCD}" srcId="{826EC617-F694-4557-89BF-3C3E4404E4D2}" destId="{6FBA99C5-9771-432E-9D1C-0674CA996948}" srcOrd="0" destOrd="0" parTransId="{0175D0ED-28D5-4335-AD85-DF247BE1F039}" sibTransId="{79DF066A-C9DA-42E2-8FAB-7D4FA46CA60B}"/>
    <dgm:cxn modelId="{A9A97375-1FEC-44E7-9021-4DF12B2D8AF7}" srcId="{826EC617-F694-4557-89BF-3C3E4404E4D2}" destId="{ADAA0CA8-8E5E-4842-88B4-3D8AB3A0496C}" srcOrd="2" destOrd="0" parTransId="{BE2D9F5A-0392-46A8-B5E6-8FB4A1E363EF}" sibTransId="{8882278C-C02D-46B1-9B3C-8DC8E6AFCA07}"/>
    <dgm:cxn modelId="{CD1E216D-7284-43F0-AE5B-B0BE9AA1F397}" type="presOf" srcId="{ADAA0CA8-8E5E-4842-88B4-3D8AB3A0496C}" destId="{02A06756-2E47-4AE9-B508-2F04D180A070}" srcOrd="0" destOrd="0" presId="urn:microsoft.com/office/officeart/2005/8/layout/process2"/>
    <dgm:cxn modelId="{6598074E-5ECA-4FE0-8F47-C8B9201B3EA7}" type="presOf" srcId="{F70BAA87-F04C-4A6C-BBCA-1C3B8FDE3140}" destId="{1AC7E394-36CB-430A-A81D-0A8BFFBE8AAC}" srcOrd="0" destOrd="0" presId="urn:microsoft.com/office/officeart/2005/8/layout/process2"/>
    <dgm:cxn modelId="{90A65995-7ADF-473D-B8E9-7F68F7CF455D}" type="presOf" srcId="{79DF066A-C9DA-42E2-8FAB-7D4FA46CA60B}" destId="{55E41F31-FEF4-4DE1-A5CA-38032905F5A1}" srcOrd="1" destOrd="0" presId="urn:microsoft.com/office/officeart/2005/8/layout/process2"/>
    <dgm:cxn modelId="{03035A9D-5BBD-4D6B-A327-59F2B785D2C1}" type="presParOf" srcId="{252D4F53-3804-4704-AEFE-9CE6456B46F6}" destId="{96E540DC-7279-4CAE-991B-78C4B2E4C8C2}" srcOrd="0" destOrd="0" presId="urn:microsoft.com/office/officeart/2005/8/layout/process2"/>
    <dgm:cxn modelId="{F1FA64C6-3ED6-43FC-9280-2B6E5EE7F10D}" type="presParOf" srcId="{252D4F53-3804-4704-AEFE-9CE6456B46F6}" destId="{F35B0F11-05ED-458F-B5AD-83AA67E70479}" srcOrd="1" destOrd="0" presId="urn:microsoft.com/office/officeart/2005/8/layout/process2"/>
    <dgm:cxn modelId="{6038D14A-4E74-4BF2-AD0C-150291505DBE}" type="presParOf" srcId="{F35B0F11-05ED-458F-B5AD-83AA67E70479}" destId="{55E41F31-FEF4-4DE1-A5CA-38032905F5A1}" srcOrd="0" destOrd="0" presId="urn:microsoft.com/office/officeart/2005/8/layout/process2"/>
    <dgm:cxn modelId="{74DA99F6-77E6-4062-94B8-50518376792A}" type="presParOf" srcId="{252D4F53-3804-4704-AEFE-9CE6456B46F6}" destId="{EA8D02B6-F992-43B6-B0A2-A724EDA36FC8}" srcOrd="2" destOrd="0" presId="urn:microsoft.com/office/officeart/2005/8/layout/process2"/>
    <dgm:cxn modelId="{7E0BEB69-91C9-4649-A4A5-560DB851D8D1}" type="presParOf" srcId="{252D4F53-3804-4704-AEFE-9CE6456B46F6}" destId="{1AC7E394-36CB-430A-A81D-0A8BFFBE8AAC}" srcOrd="3" destOrd="0" presId="urn:microsoft.com/office/officeart/2005/8/layout/process2"/>
    <dgm:cxn modelId="{BB6A6F1D-A3A2-4C86-8125-433979B4876B}" type="presParOf" srcId="{1AC7E394-36CB-430A-A81D-0A8BFFBE8AAC}" destId="{574A5644-A2AA-4437-B42E-61BC98E9EC84}" srcOrd="0" destOrd="0" presId="urn:microsoft.com/office/officeart/2005/8/layout/process2"/>
    <dgm:cxn modelId="{F4FC6462-71DB-435E-AAE1-FAA6EEE2999F}" type="presParOf" srcId="{252D4F53-3804-4704-AEFE-9CE6456B46F6}" destId="{02A06756-2E47-4AE9-B508-2F04D180A07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0B5787-9829-412B-88A4-AD7048C8AF8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AD7C351C-63A6-4AB8-BA18-4C9D16533586}">
      <dgm:prSet phldrT="[Testo]"/>
      <dgm:spPr/>
      <dgm:t>
        <a:bodyPr/>
        <a:lstStyle/>
        <a:p>
          <a:r>
            <a:rPr lang="it-IT" b="1" dirty="0" smtClean="0">
              <a:solidFill>
                <a:srgbClr val="002060"/>
              </a:solidFill>
            </a:rPr>
            <a:t>3 proposizioni</a:t>
          </a:r>
          <a:endParaRPr lang="it-IT" b="1" dirty="0">
            <a:solidFill>
              <a:srgbClr val="002060"/>
            </a:solidFill>
          </a:endParaRPr>
        </a:p>
      </dgm:t>
    </dgm:pt>
    <dgm:pt modelId="{7DA2A498-F535-4A8E-A1E1-D858F38C9259}" type="parTrans" cxnId="{F7416917-3AE3-4147-B789-D5A2C359DF08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C271963B-766C-4173-81F6-ED1A1968520C}" type="sibTrans" cxnId="{F7416917-3AE3-4147-B789-D5A2C359DF08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8B86DBAB-F2EB-4E09-B1D9-086398D1DEA4}">
      <dgm:prSet phldrT="[Testo]"/>
      <dgm:spPr/>
      <dgm:t>
        <a:bodyPr/>
        <a:lstStyle/>
        <a:p>
          <a:r>
            <a:rPr lang="it-IT" b="1" dirty="0" smtClean="0">
              <a:solidFill>
                <a:srgbClr val="002060"/>
              </a:solidFill>
            </a:rPr>
            <a:t>2 premesse</a:t>
          </a:r>
          <a:endParaRPr lang="it-IT" b="1" dirty="0">
            <a:solidFill>
              <a:srgbClr val="002060"/>
            </a:solidFill>
          </a:endParaRPr>
        </a:p>
      </dgm:t>
    </dgm:pt>
    <dgm:pt modelId="{120B9CA6-8A58-44C9-BEC7-F2E133426B2A}" type="parTrans" cxnId="{60AF4BC6-F69F-4396-8DE6-A4310C086097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8EDE47A3-B01B-4BDF-B1E9-B8E50709D352}" type="sibTrans" cxnId="{60AF4BC6-F69F-4396-8DE6-A4310C086097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007289FB-21E1-49FA-8248-791851294CE9}">
      <dgm:prSet phldrT="[Testo]"/>
      <dgm:spPr/>
      <dgm:t>
        <a:bodyPr/>
        <a:lstStyle/>
        <a:p>
          <a:r>
            <a:rPr lang="it-IT" b="1" dirty="0" smtClean="0">
              <a:solidFill>
                <a:srgbClr val="002060"/>
              </a:solidFill>
            </a:rPr>
            <a:t>Maggiore</a:t>
          </a:r>
        </a:p>
        <a:p>
          <a:r>
            <a:rPr lang="it-IT" b="1" dirty="0" smtClean="0">
              <a:solidFill>
                <a:srgbClr val="002060"/>
              </a:solidFill>
            </a:rPr>
            <a:t>(universale)</a:t>
          </a:r>
          <a:endParaRPr lang="it-IT" b="1" dirty="0">
            <a:solidFill>
              <a:srgbClr val="002060"/>
            </a:solidFill>
          </a:endParaRPr>
        </a:p>
      </dgm:t>
    </dgm:pt>
    <dgm:pt modelId="{58792400-4C5F-4CFE-B9DB-53DB7330DF18}" type="parTrans" cxnId="{B47495FF-A96E-4326-9689-9FA814C8CEFE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CB50011E-109D-4881-ABCC-D0F7ADD66877}" type="sibTrans" cxnId="{B47495FF-A96E-4326-9689-9FA814C8CEFE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1C5DCF08-4209-402F-8197-C64C23A9B5C0}">
      <dgm:prSet phldrT="[Testo]"/>
      <dgm:spPr/>
      <dgm:t>
        <a:bodyPr/>
        <a:lstStyle/>
        <a:p>
          <a:r>
            <a:rPr lang="it-IT" b="1" dirty="0" smtClean="0">
              <a:solidFill>
                <a:srgbClr val="002060"/>
              </a:solidFill>
            </a:rPr>
            <a:t>Minore </a:t>
          </a:r>
        </a:p>
        <a:p>
          <a:r>
            <a:rPr lang="it-IT" b="1" dirty="0" smtClean="0">
              <a:solidFill>
                <a:srgbClr val="002060"/>
              </a:solidFill>
            </a:rPr>
            <a:t>(particolare)</a:t>
          </a:r>
          <a:endParaRPr lang="it-IT" b="1" dirty="0">
            <a:solidFill>
              <a:srgbClr val="002060"/>
            </a:solidFill>
          </a:endParaRPr>
        </a:p>
      </dgm:t>
    </dgm:pt>
    <dgm:pt modelId="{8727EC5E-9CDA-4F2B-A019-2EEED3E0894B}" type="parTrans" cxnId="{BFAEEE5A-32BA-417D-97C8-DCA59ED791C6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A80CF5A2-4065-4E0F-BAF7-D41E6DAA4217}" type="sibTrans" cxnId="{BFAEEE5A-32BA-417D-97C8-DCA59ED791C6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79ED002B-2000-4FFC-90B9-9F963C19B86C}">
      <dgm:prSet phldrT="[Testo]"/>
      <dgm:spPr/>
      <dgm:t>
        <a:bodyPr/>
        <a:lstStyle/>
        <a:p>
          <a:r>
            <a:rPr lang="it-IT" b="1" dirty="0" smtClean="0">
              <a:solidFill>
                <a:srgbClr val="002060"/>
              </a:solidFill>
            </a:rPr>
            <a:t>1 conclusione</a:t>
          </a:r>
          <a:endParaRPr lang="it-IT" b="1" dirty="0">
            <a:solidFill>
              <a:srgbClr val="002060"/>
            </a:solidFill>
          </a:endParaRPr>
        </a:p>
      </dgm:t>
    </dgm:pt>
    <dgm:pt modelId="{6AD7DABD-CC18-4E81-AA1E-4DDCA4CD572E}" type="parTrans" cxnId="{871E3814-BA20-4629-82B4-D4C9B7E51F18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B0221585-0E5F-4DDD-822A-41AA1F5DFC5B}" type="sibTrans" cxnId="{871E3814-BA20-4629-82B4-D4C9B7E51F18}">
      <dgm:prSet/>
      <dgm:spPr/>
      <dgm:t>
        <a:bodyPr/>
        <a:lstStyle/>
        <a:p>
          <a:endParaRPr lang="it-IT" b="1">
            <a:solidFill>
              <a:srgbClr val="002060"/>
            </a:solidFill>
          </a:endParaRPr>
        </a:p>
      </dgm:t>
    </dgm:pt>
    <dgm:pt modelId="{79887B7D-5954-4034-9E52-55A20C429BAA}" type="pres">
      <dgm:prSet presAssocID="{4A0B5787-9829-412B-88A4-AD7048C8AF8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599B71F-E09C-49A9-9541-8CA3E9E6F1DE}" type="pres">
      <dgm:prSet presAssocID="{AD7C351C-63A6-4AB8-BA18-4C9D16533586}" presName="root1" presStyleCnt="0"/>
      <dgm:spPr/>
    </dgm:pt>
    <dgm:pt modelId="{CABB6713-E446-4D47-8A5F-9E9BE1768065}" type="pres">
      <dgm:prSet presAssocID="{AD7C351C-63A6-4AB8-BA18-4C9D1653358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A5A497-8285-4164-A83B-0C5C50059EE0}" type="pres">
      <dgm:prSet presAssocID="{AD7C351C-63A6-4AB8-BA18-4C9D16533586}" presName="level2hierChild" presStyleCnt="0"/>
      <dgm:spPr/>
    </dgm:pt>
    <dgm:pt modelId="{4294ED59-CD06-4D14-A60A-C47446A74A7A}" type="pres">
      <dgm:prSet presAssocID="{120B9CA6-8A58-44C9-BEC7-F2E133426B2A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5E05A79E-AD9E-480A-9C65-CC948005098E}" type="pres">
      <dgm:prSet presAssocID="{120B9CA6-8A58-44C9-BEC7-F2E133426B2A}" presName="connTx" presStyleLbl="parChTrans1D2" presStyleIdx="0" presStyleCnt="2"/>
      <dgm:spPr/>
      <dgm:t>
        <a:bodyPr/>
        <a:lstStyle/>
        <a:p>
          <a:endParaRPr lang="it-IT"/>
        </a:p>
      </dgm:t>
    </dgm:pt>
    <dgm:pt modelId="{C2C33745-FA73-430F-9AE1-06F8782ADC4E}" type="pres">
      <dgm:prSet presAssocID="{8B86DBAB-F2EB-4E09-B1D9-086398D1DEA4}" presName="root2" presStyleCnt="0"/>
      <dgm:spPr/>
    </dgm:pt>
    <dgm:pt modelId="{BB643580-642C-4E77-8AF3-B5DCA95C6CDB}" type="pres">
      <dgm:prSet presAssocID="{8B86DBAB-F2EB-4E09-B1D9-086398D1DEA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F25DAEA-100D-4FEA-859B-4720CCFD5FCF}" type="pres">
      <dgm:prSet presAssocID="{8B86DBAB-F2EB-4E09-B1D9-086398D1DEA4}" presName="level3hierChild" presStyleCnt="0"/>
      <dgm:spPr/>
    </dgm:pt>
    <dgm:pt modelId="{26A141D5-160F-43E8-A6A7-7146FE7981D6}" type="pres">
      <dgm:prSet presAssocID="{58792400-4C5F-4CFE-B9DB-53DB7330DF18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379048E8-D7F0-48EC-833A-07B1AB79C804}" type="pres">
      <dgm:prSet presAssocID="{58792400-4C5F-4CFE-B9DB-53DB7330DF18}" presName="connTx" presStyleLbl="parChTrans1D3" presStyleIdx="0" presStyleCnt="2"/>
      <dgm:spPr/>
      <dgm:t>
        <a:bodyPr/>
        <a:lstStyle/>
        <a:p>
          <a:endParaRPr lang="it-IT"/>
        </a:p>
      </dgm:t>
    </dgm:pt>
    <dgm:pt modelId="{274D6A3A-2FE7-4AFE-81F1-DB57548681EE}" type="pres">
      <dgm:prSet presAssocID="{007289FB-21E1-49FA-8248-791851294CE9}" presName="root2" presStyleCnt="0"/>
      <dgm:spPr/>
    </dgm:pt>
    <dgm:pt modelId="{9C1A2D01-2C93-401B-8471-8AF3BF2E1455}" type="pres">
      <dgm:prSet presAssocID="{007289FB-21E1-49FA-8248-791851294CE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6DCB5E5-42B0-4628-8733-70C392D81593}" type="pres">
      <dgm:prSet presAssocID="{007289FB-21E1-49FA-8248-791851294CE9}" presName="level3hierChild" presStyleCnt="0"/>
      <dgm:spPr/>
    </dgm:pt>
    <dgm:pt modelId="{04DF4466-95C2-4B36-B695-FD106617ADB6}" type="pres">
      <dgm:prSet presAssocID="{8727EC5E-9CDA-4F2B-A019-2EEED3E0894B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A0FE8615-38A5-49BC-9F7D-E1D5D4EACAB4}" type="pres">
      <dgm:prSet presAssocID="{8727EC5E-9CDA-4F2B-A019-2EEED3E0894B}" presName="connTx" presStyleLbl="parChTrans1D3" presStyleIdx="1" presStyleCnt="2"/>
      <dgm:spPr/>
      <dgm:t>
        <a:bodyPr/>
        <a:lstStyle/>
        <a:p>
          <a:endParaRPr lang="it-IT"/>
        </a:p>
      </dgm:t>
    </dgm:pt>
    <dgm:pt modelId="{4B0D7FF8-F7D1-4352-9C8C-A820CF7A03D2}" type="pres">
      <dgm:prSet presAssocID="{1C5DCF08-4209-402F-8197-C64C23A9B5C0}" presName="root2" presStyleCnt="0"/>
      <dgm:spPr/>
    </dgm:pt>
    <dgm:pt modelId="{442DF57E-2AD5-480E-8CA7-0F21E50B8444}" type="pres">
      <dgm:prSet presAssocID="{1C5DCF08-4209-402F-8197-C64C23A9B5C0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B2C066F-25D3-4BE7-A1F5-98F15D6E13AB}" type="pres">
      <dgm:prSet presAssocID="{1C5DCF08-4209-402F-8197-C64C23A9B5C0}" presName="level3hierChild" presStyleCnt="0"/>
      <dgm:spPr/>
    </dgm:pt>
    <dgm:pt modelId="{82066A5F-0155-426E-B036-CFF558DA8103}" type="pres">
      <dgm:prSet presAssocID="{6AD7DABD-CC18-4E81-AA1E-4DDCA4CD572E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78210B35-2780-4F83-9BD5-FEABA44A2436}" type="pres">
      <dgm:prSet presAssocID="{6AD7DABD-CC18-4E81-AA1E-4DDCA4CD572E}" presName="connTx" presStyleLbl="parChTrans1D2" presStyleIdx="1" presStyleCnt="2"/>
      <dgm:spPr/>
      <dgm:t>
        <a:bodyPr/>
        <a:lstStyle/>
        <a:p>
          <a:endParaRPr lang="it-IT"/>
        </a:p>
      </dgm:t>
    </dgm:pt>
    <dgm:pt modelId="{4282DDF9-90CC-4C5B-97DC-F828AF893E60}" type="pres">
      <dgm:prSet presAssocID="{79ED002B-2000-4FFC-90B9-9F963C19B86C}" presName="root2" presStyleCnt="0"/>
      <dgm:spPr/>
    </dgm:pt>
    <dgm:pt modelId="{AF7581C4-0200-4A40-A68A-2119465E0A65}" type="pres">
      <dgm:prSet presAssocID="{79ED002B-2000-4FFC-90B9-9F963C19B86C}" presName="LevelTwoTextNode" presStyleLbl="node2" presStyleIdx="1" presStyleCnt="2" custScaleX="11125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9D05C79-C8C2-423C-AF5C-A551AD3817DA}" type="pres">
      <dgm:prSet presAssocID="{79ED002B-2000-4FFC-90B9-9F963C19B86C}" presName="level3hierChild" presStyleCnt="0"/>
      <dgm:spPr/>
    </dgm:pt>
  </dgm:ptLst>
  <dgm:cxnLst>
    <dgm:cxn modelId="{10FDAAEA-3142-455A-81FE-AA669C6BA147}" type="presOf" srcId="{8727EC5E-9CDA-4F2B-A019-2EEED3E0894B}" destId="{A0FE8615-38A5-49BC-9F7D-E1D5D4EACAB4}" srcOrd="1" destOrd="0" presId="urn:microsoft.com/office/officeart/2005/8/layout/hierarchy2"/>
    <dgm:cxn modelId="{60AF4BC6-F69F-4396-8DE6-A4310C086097}" srcId="{AD7C351C-63A6-4AB8-BA18-4C9D16533586}" destId="{8B86DBAB-F2EB-4E09-B1D9-086398D1DEA4}" srcOrd="0" destOrd="0" parTransId="{120B9CA6-8A58-44C9-BEC7-F2E133426B2A}" sibTransId="{8EDE47A3-B01B-4BDF-B1E9-B8E50709D352}"/>
    <dgm:cxn modelId="{6EAABA62-2227-4ECC-A583-CA11557DECC9}" type="presOf" srcId="{79ED002B-2000-4FFC-90B9-9F963C19B86C}" destId="{AF7581C4-0200-4A40-A68A-2119465E0A65}" srcOrd="0" destOrd="0" presId="urn:microsoft.com/office/officeart/2005/8/layout/hierarchy2"/>
    <dgm:cxn modelId="{5E3A03D7-52C8-48E0-8BE9-521B6F129AF0}" type="presOf" srcId="{8B86DBAB-F2EB-4E09-B1D9-086398D1DEA4}" destId="{BB643580-642C-4E77-8AF3-B5DCA95C6CDB}" srcOrd="0" destOrd="0" presId="urn:microsoft.com/office/officeart/2005/8/layout/hierarchy2"/>
    <dgm:cxn modelId="{7C285D3F-4968-46DE-B873-A999F564DD93}" type="presOf" srcId="{58792400-4C5F-4CFE-B9DB-53DB7330DF18}" destId="{379048E8-D7F0-48EC-833A-07B1AB79C804}" srcOrd="1" destOrd="0" presId="urn:microsoft.com/office/officeart/2005/8/layout/hierarchy2"/>
    <dgm:cxn modelId="{F24525E6-3D5E-4E96-B1A2-72E0308DCA21}" type="presOf" srcId="{8727EC5E-9CDA-4F2B-A019-2EEED3E0894B}" destId="{04DF4466-95C2-4B36-B695-FD106617ADB6}" srcOrd="0" destOrd="0" presId="urn:microsoft.com/office/officeart/2005/8/layout/hierarchy2"/>
    <dgm:cxn modelId="{50C4E3E0-B7E8-47BC-BC6D-550445D20434}" type="presOf" srcId="{58792400-4C5F-4CFE-B9DB-53DB7330DF18}" destId="{26A141D5-160F-43E8-A6A7-7146FE7981D6}" srcOrd="0" destOrd="0" presId="urn:microsoft.com/office/officeart/2005/8/layout/hierarchy2"/>
    <dgm:cxn modelId="{48CBE8AD-C750-4AA8-9E08-61B6363E7AE3}" type="presOf" srcId="{120B9CA6-8A58-44C9-BEC7-F2E133426B2A}" destId="{4294ED59-CD06-4D14-A60A-C47446A74A7A}" srcOrd="0" destOrd="0" presId="urn:microsoft.com/office/officeart/2005/8/layout/hierarchy2"/>
    <dgm:cxn modelId="{EF3984C7-B4B6-49E7-99C7-A78B2B926571}" type="presOf" srcId="{6AD7DABD-CC18-4E81-AA1E-4DDCA4CD572E}" destId="{82066A5F-0155-426E-B036-CFF558DA8103}" srcOrd="0" destOrd="0" presId="urn:microsoft.com/office/officeart/2005/8/layout/hierarchy2"/>
    <dgm:cxn modelId="{F7416917-3AE3-4147-B789-D5A2C359DF08}" srcId="{4A0B5787-9829-412B-88A4-AD7048C8AF8C}" destId="{AD7C351C-63A6-4AB8-BA18-4C9D16533586}" srcOrd="0" destOrd="0" parTransId="{7DA2A498-F535-4A8E-A1E1-D858F38C9259}" sibTransId="{C271963B-766C-4173-81F6-ED1A1968520C}"/>
    <dgm:cxn modelId="{0B88B749-B5F0-4A52-B62F-B9B5A099ED15}" type="presOf" srcId="{007289FB-21E1-49FA-8248-791851294CE9}" destId="{9C1A2D01-2C93-401B-8471-8AF3BF2E1455}" srcOrd="0" destOrd="0" presId="urn:microsoft.com/office/officeart/2005/8/layout/hierarchy2"/>
    <dgm:cxn modelId="{D74C251B-FF83-4212-A9A2-50F647B97BC8}" type="presOf" srcId="{1C5DCF08-4209-402F-8197-C64C23A9B5C0}" destId="{442DF57E-2AD5-480E-8CA7-0F21E50B8444}" srcOrd="0" destOrd="0" presId="urn:microsoft.com/office/officeart/2005/8/layout/hierarchy2"/>
    <dgm:cxn modelId="{4CFECAB2-613F-4B02-8AB1-E3C910FE0FF9}" type="presOf" srcId="{4A0B5787-9829-412B-88A4-AD7048C8AF8C}" destId="{79887B7D-5954-4034-9E52-55A20C429BAA}" srcOrd="0" destOrd="0" presId="urn:microsoft.com/office/officeart/2005/8/layout/hierarchy2"/>
    <dgm:cxn modelId="{BCD27D24-93D0-4B00-AA7C-10426679DA0C}" type="presOf" srcId="{120B9CA6-8A58-44C9-BEC7-F2E133426B2A}" destId="{5E05A79E-AD9E-480A-9C65-CC948005098E}" srcOrd="1" destOrd="0" presId="urn:microsoft.com/office/officeart/2005/8/layout/hierarchy2"/>
    <dgm:cxn modelId="{871E3814-BA20-4629-82B4-D4C9B7E51F18}" srcId="{AD7C351C-63A6-4AB8-BA18-4C9D16533586}" destId="{79ED002B-2000-4FFC-90B9-9F963C19B86C}" srcOrd="1" destOrd="0" parTransId="{6AD7DABD-CC18-4E81-AA1E-4DDCA4CD572E}" sibTransId="{B0221585-0E5F-4DDD-822A-41AA1F5DFC5B}"/>
    <dgm:cxn modelId="{B47495FF-A96E-4326-9689-9FA814C8CEFE}" srcId="{8B86DBAB-F2EB-4E09-B1D9-086398D1DEA4}" destId="{007289FB-21E1-49FA-8248-791851294CE9}" srcOrd="0" destOrd="0" parTransId="{58792400-4C5F-4CFE-B9DB-53DB7330DF18}" sibTransId="{CB50011E-109D-4881-ABCC-D0F7ADD66877}"/>
    <dgm:cxn modelId="{BFAEEE5A-32BA-417D-97C8-DCA59ED791C6}" srcId="{8B86DBAB-F2EB-4E09-B1D9-086398D1DEA4}" destId="{1C5DCF08-4209-402F-8197-C64C23A9B5C0}" srcOrd="1" destOrd="0" parTransId="{8727EC5E-9CDA-4F2B-A019-2EEED3E0894B}" sibTransId="{A80CF5A2-4065-4E0F-BAF7-D41E6DAA4217}"/>
    <dgm:cxn modelId="{E87DC5C2-EE8F-4D62-9E8D-D30CD3D4F449}" type="presOf" srcId="{AD7C351C-63A6-4AB8-BA18-4C9D16533586}" destId="{CABB6713-E446-4D47-8A5F-9E9BE1768065}" srcOrd="0" destOrd="0" presId="urn:microsoft.com/office/officeart/2005/8/layout/hierarchy2"/>
    <dgm:cxn modelId="{726CF396-5141-47AE-A5F7-CACF0239951E}" type="presOf" srcId="{6AD7DABD-CC18-4E81-AA1E-4DDCA4CD572E}" destId="{78210B35-2780-4F83-9BD5-FEABA44A2436}" srcOrd="1" destOrd="0" presId="urn:microsoft.com/office/officeart/2005/8/layout/hierarchy2"/>
    <dgm:cxn modelId="{711D5185-5E0B-4E66-820F-6CF96E1188A1}" type="presParOf" srcId="{79887B7D-5954-4034-9E52-55A20C429BAA}" destId="{5599B71F-E09C-49A9-9541-8CA3E9E6F1DE}" srcOrd="0" destOrd="0" presId="urn:microsoft.com/office/officeart/2005/8/layout/hierarchy2"/>
    <dgm:cxn modelId="{B019DE85-48B1-43C6-89A0-7E0FEB0916CF}" type="presParOf" srcId="{5599B71F-E09C-49A9-9541-8CA3E9E6F1DE}" destId="{CABB6713-E446-4D47-8A5F-9E9BE1768065}" srcOrd="0" destOrd="0" presId="urn:microsoft.com/office/officeart/2005/8/layout/hierarchy2"/>
    <dgm:cxn modelId="{0F072AA6-55B0-4D6C-8AFB-640C21918A29}" type="presParOf" srcId="{5599B71F-E09C-49A9-9541-8CA3E9E6F1DE}" destId="{C8A5A497-8285-4164-A83B-0C5C50059EE0}" srcOrd="1" destOrd="0" presId="urn:microsoft.com/office/officeart/2005/8/layout/hierarchy2"/>
    <dgm:cxn modelId="{55481335-6166-4737-AFF6-CC9F64D2335E}" type="presParOf" srcId="{C8A5A497-8285-4164-A83B-0C5C50059EE0}" destId="{4294ED59-CD06-4D14-A60A-C47446A74A7A}" srcOrd="0" destOrd="0" presId="urn:microsoft.com/office/officeart/2005/8/layout/hierarchy2"/>
    <dgm:cxn modelId="{F73E3F4B-8088-4113-BDA7-6ED0F25120F5}" type="presParOf" srcId="{4294ED59-CD06-4D14-A60A-C47446A74A7A}" destId="{5E05A79E-AD9E-480A-9C65-CC948005098E}" srcOrd="0" destOrd="0" presId="urn:microsoft.com/office/officeart/2005/8/layout/hierarchy2"/>
    <dgm:cxn modelId="{44D10908-0FAA-4042-98CF-B2FE16805FDA}" type="presParOf" srcId="{C8A5A497-8285-4164-A83B-0C5C50059EE0}" destId="{C2C33745-FA73-430F-9AE1-06F8782ADC4E}" srcOrd="1" destOrd="0" presId="urn:microsoft.com/office/officeart/2005/8/layout/hierarchy2"/>
    <dgm:cxn modelId="{BF130919-E74E-4666-9DA1-ED1C5BAEF871}" type="presParOf" srcId="{C2C33745-FA73-430F-9AE1-06F8782ADC4E}" destId="{BB643580-642C-4E77-8AF3-B5DCA95C6CDB}" srcOrd="0" destOrd="0" presId="urn:microsoft.com/office/officeart/2005/8/layout/hierarchy2"/>
    <dgm:cxn modelId="{EB562A44-9000-4896-9F19-F2937711B450}" type="presParOf" srcId="{C2C33745-FA73-430F-9AE1-06F8782ADC4E}" destId="{4F25DAEA-100D-4FEA-859B-4720CCFD5FCF}" srcOrd="1" destOrd="0" presId="urn:microsoft.com/office/officeart/2005/8/layout/hierarchy2"/>
    <dgm:cxn modelId="{D9572F24-029A-44BF-8051-0E0E924AF64B}" type="presParOf" srcId="{4F25DAEA-100D-4FEA-859B-4720CCFD5FCF}" destId="{26A141D5-160F-43E8-A6A7-7146FE7981D6}" srcOrd="0" destOrd="0" presId="urn:microsoft.com/office/officeart/2005/8/layout/hierarchy2"/>
    <dgm:cxn modelId="{D7693784-8618-495E-8C92-FC429601252A}" type="presParOf" srcId="{26A141D5-160F-43E8-A6A7-7146FE7981D6}" destId="{379048E8-D7F0-48EC-833A-07B1AB79C804}" srcOrd="0" destOrd="0" presId="urn:microsoft.com/office/officeart/2005/8/layout/hierarchy2"/>
    <dgm:cxn modelId="{B4DF501E-17A5-4594-AF29-47A3AE80C7DB}" type="presParOf" srcId="{4F25DAEA-100D-4FEA-859B-4720CCFD5FCF}" destId="{274D6A3A-2FE7-4AFE-81F1-DB57548681EE}" srcOrd="1" destOrd="0" presId="urn:microsoft.com/office/officeart/2005/8/layout/hierarchy2"/>
    <dgm:cxn modelId="{CBB8926D-57C4-4887-865B-1AB15E8A501B}" type="presParOf" srcId="{274D6A3A-2FE7-4AFE-81F1-DB57548681EE}" destId="{9C1A2D01-2C93-401B-8471-8AF3BF2E1455}" srcOrd="0" destOrd="0" presId="urn:microsoft.com/office/officeart/2005/8/layout/hierarchy2"/>
    <dgm:cxn modelId="{990715F0-7977-4045-8C4F-C6BF27A97CAE}" type="presParOf" srcId="{274D6A3A-2FE7-4AFE-81F1-DB57548681EE}" destId="{36DCB5E5-42B0-4628-8733-70C392D81593}" srcOrd="1" destOrd="0" presId="urn:microsoft.com/office/officeart/2005/8/layout/hierarchy2"/>
    <dgm:cxn modelId="{48058F7F-A420-4BB6-BD29-5FEFBB4CD682}" type="presParOf" srcId="{4F25DAEA-100D-4FEA-859B-4720CCFD5FCF}" destId="{04DF4466-95C2-4B36-B695-FD106617ADB6}" srcOrd="2" destOrd="0" presId="urn:microsoft.com/office/officeart/2005/8/layout/hierarchy2"/>
    <dgm:cxn modelId="{1B745B13-5D94-4910-B871-35FC1F21911D}" type="presParOf" srcId="{04DF4466-95C2-4B36-B695-FD106617ADB6}" destId="{A0FE8615-38A5-49BC-9F7D-E1D5D4EACAB4}" srcOrd="0" destOrd="0" presId="urn:microsoft.com/office/officeart/2005/8/layout/hierarchy2"/>
    <dgm:cxn modelId="{DA7739A9-F672-418C-B759-7EAFE5AF4CB0}" type="presParOf" srcId="{4F25DAEA-100D-4FEA-859B-4720CCFD5FCF}" destId="{4B0D7FF8-F7D1-4352-9C8C-A820CF7A03D2}" srcOrd="3" destOrd="0" presId="urn:microsoft.com/office/officeart/2005/8/layout/hierarchy2"/>
    <dgm:cxn modelId="{89F01EF1-4E2B-4FEE-A1A6-96384BF30F42}" type="presParOf" srcId="{4B0D7FF8-F7D1-4352-9C8C-A820CF7A03D2}" destId="{442DF57E-2AD5-480E-8CA7-0F21E50B8444}" srcOrd="0" destOrd="0" presId="urn:microsoft.com/office/officeart/2005/8/layout/hierarchy2"/>
    <dgm:cxn modelId="{EC89F75C-2904-42D2-BD19-4D43C57C5456}" type="presParOf" srcId="{4B0D7FF8-F7D1-4352-9C8C-A820CF7A03D2}" destId="{3B2C066F-25D3-4BE7-A1F5-98F15D6E13AB}" srcOrd="1" destOrd="0" presId="urn:microsoft.com/office/officeart/2005/8/layout/hierarchy2"/>
    <dgm:cxn modelId="{359B02B1-1CDB-4EC4-8FA6-BF48EEF2DEF4}" type="presParOf" srcId="{C8A5A497-8285-4164-A83B-0C5C50059EE0}" destId="{82066A5F-0155-426E-B036-CFF558DA8103}" srcOrd="2" destOrd="0" presId="urn:microsoft.com/office/officeart/2005/8/layout/hierarchy2"/>
    <dgm:cxn modelId="{AAED6EEA-8D4A-460D-9F5C-F9C0C186E6FC}" type="presParOf" srcId="{82066A5F-0155-426E-B036-CFF558DA8103}" destId="{78210B35-2780-4F83-9BD5-FEABA44A2436}" srcOrd="0" destOrd="0" presId="urn:microsoft.com/office/officeart/2005/8/layout/hierarchy2"/>
    <dgm:cxn modelId="{54ACD5DA-5FD1-4C91-BE1C-6AECA22FC2C3}" type="presParOf" srcId="{C8A5A497-8285-4164-A83B-0C5C50059EE0}" destId="{4282DDF9-90CC-4C5B-97DC-F828AF893E60}" srcOrd="3" destOrd="0" presId="urn:microsoft.com/office/officeart/2005/8/layout/hierarchy2"/>
    <dgm:cxn modelId="{21397C04-4E08-4D70-9386-964CE0579168}" type="presParOf" srcId="{4282DDF9-90CC-4C5B-97DC-F828AF893E60}" destId="{AF7581C4-0200-4A40-A68A-2119465E0A65}" srcOrd="0" destOrd="0" presId="urn:microsoft.com/office/officeart/2005/8/layout/hierarchy2"/>
    <dgm:cxn modelId="{0B348635-70B0-465E-BEBE-F392560426E6}" type="presParOf" srcId="{4282DDF9-90CC-4C5B-97DC-F828AF893E60}" destId="{09D05C79-C8C2-423C-AF5C-A551AD3817D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654B6E-6B05-4869-ACC3-AB56E4D83AF2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E7EEDB38-3B95-4D97-987D-E35BBAD7147F}">
      <dgm:prSet phldrT="[Testo]" custT="1"/>
      <dgm:spPr/>
      <dgm:t>
        <a:bodyPr/>
        <a:lstStyle/>
        <a:p>
          <a:r>
            <a:rPr lang="it-IT" sz="1800" b="1" dirty="0" smtClean="0">
              <a:solidFill>
                <a:srgbClr val="002060"/>
              </a:solidFill>
            </a:rPr>
            <a:t>3 termini</a:t>
          </a:r>
          <a:endParaRPr lang="it-IT" sz="1800" b="1" dirty="0">
            <a:solidFill>
              <a:srgbClr val="002060"/>
            </a:solidFill>
          </a:endParaRPr>
        </a:p>
      </dgm:t>
    </dgm:pt>
    <dgm:pt modelId="{5A722006-D1B2-4367-800B-578E9652938B}" type="parTrans" cxnId="{FB5CC398-7F39-45E7-B423-1146155888BB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51DBA84D-87DE-4409-9E23-BA1899B38C1F}" type="sibTrans" cxnId="{FB5CC398-7F39-45E7-B423-1146155888BB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D366D570-F969-4C6C-9540-69D75FB75EC7}">
      <dgm:prSet phldrT="[Testo]" custT="1"/>
      <dgm:spPr/>
      <dgm:t>
        <a:bodyPr/>
        <a:lstStyle/>
        <a:p>
          <a:r>
            <a:rPr lang="it-IT" sz="1800" b="1" dirty="0" smtClean="0">
              <a:solidFill>
                <a:srgbClr val="002060"/>
              </a:solidFill>
            </a:rPr>
            <a:t>Maggiore</a:t>
          </a:r>
        </a:p>
        <a:p>
          <a:r>
            <a:rPr lang="it-IT" sz="1800" b="1" dirty="0" smtClean="0">
              <a:solidFill>
                <a:srgbClr val="002060"/>
              </a:solidFill>
            </a:rPr>
            <a:t>(per estensione)</a:t>
          </a:r>
          <a:endParaRPr lang="it-IT" sz="1800" b="1" dirty="0">
            <a:solidFill>
              <a:srgbClr val="002060"/>
            </a:solidFill>
          </a:endParaRPr>
        </a:p>
      </dgm:t>
    </dgm:pt>
    <dgm:pt modelId="{0E8A2BC1-653D-41FF-8B48-418D9810F513}" type="parTrans" cxnId="{6F5C40AD-F159-4235-9062-63BCC1743FCB}">
      <dgm:prSet custT="1"/>
      <dgm:spPr/>
      <dgm:t>
        <a:bodyPr/>
        <a:lstStyle/>
        <a:p>
          <a:endParaRPr lang="it-IT" sz="700" b="1">
            <a:solidFill>
              <a:srgbClr val="002060"/>
            </a:solidFill>
          </a:endParaRPr>
        </a:p>
      </dgm:t>
    </dgm:pt>
    <dgm:pt modelId="{97F4A5AB-CA6C-4BB8-ACF3-6BFDA53F1501}" type="sibTrans" cxnId="{6F5C40AD-F159-4235-9062-63BCC1743FCB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07D0AF9B-9619-4861-BECE-A5E5F470FB8D}">
      <dgm:prSet phldrT="[Testo]" custT="1"/>
      <dgm:spPr/>
      <dgm:t>
        <a:bodyPr/>
        <a:lstStyle/>
        <a:p>
          <a:r>
            <a:rPr lang="it-IT" sz="1800" b="1" dirty="0" smtClean="0">
              <a:solidFill>
                <a:srgbClr val="002060"/>
              </a:solidFill>
            </a:rPr>
            <a:t>Minore </a:t>
          </a:r>
        </a:p>
        <a:p>
          <a:r>
            <a:rPr lang="it-IT" sz="1800" b="1" dirty="0" smtClean="0">
              <a:solidFill>
                <a:srgbClr val="002060"/>
              </a:solidFill>
            </a:rPr>
            <a:t>(per estensione)</a:t>
          </a:r>
          <a:endParaRPr lang="it-IT" sz="1800" b="1" dirty="0">
            <a:solidFill>
              <a:srgbClr val="002060"/>
            </a:solidFill>
          </a:endParaRPr>
        </a:p>
      </dgm:t>
    </dgm:pt>
    <dgm:pt modelId="{FAB8F18A-4AA9-4D3E-BD29-4C9D3EA148B6}" type="parTrans" cxnId="{AC3B396D-EBD4-4066-9D38-5853F86A92E4}">
      <dgm:prSet custT="1"/>
      <dgm:spPr/>
      <dgm:t>
        <a:bodyPr/>
        <a:lstStyle/>
        <a:p>
          <a:endParaRPr lang="it-IT" sz="700" b="1">
            <a:solidFill>
              <a:srgbClr val="002060"/>
            </a:solidFill>
          </a:endParaRPr>
        </a:p>
      </dgm:t>
    </dgm:pt>
    <dgm:pt modelId="{91A3D1D9-45EA-4980-A609-E24A33C1F302}" type="sibTrans" cxnId="{AC3B396D-EBD4-4066-9D38-5853F86A92E4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4ACE447F-B581-460C-B3CF-DC1D6597789E}">
      <dgm:prSet custT="1"/>
      <dgm:spPr/>
      <dgm:t>
        <a:bodyPr/>
        <a:lstStyle/>
        <a:p>
          <a:r>
            <a:rPr lang="it-IT" sz="1800" b="1" dirty="0" smtClean="0">
              <a:solidFill>
                <a:srgbClr val="002060"/>
              </a:solidFill>
            </a:rPr>
            <a:t>Medio</a:t>
          </a:r>
        </a:p>
        <a:p>
          <a:r>
            <a:rPr lang="it-IT" sz="1800" b="1" dirty="0" smtClean="0">
              <a:solidFill>
                <a:srgbClr val="002060"/>
              </a:solidFill>
            </a:rPr>
            <a:t>(per estensione)</a:t>
          </a:r>
          <a:endParaRPr lang="it-IT" sz="1800" b="1" dirty="0">
            <a:solidFill>
              <a:srgbClr val="002060"/>
            </a:solidFill>
          </a:endParaRPr>
        </a:p>
      </dgm:t>
    </dgm:pt>
    <dgm:pt modelId="{13762C40-E2D8-49D7-BA40-01D9B7A80194}" type="parTrans" cxnId="{8BBC69CE-4030-4B4E-9FFB-A903F8FCE177}">
      <dgm:prSet custT="1"/>
      <dgm:spPr/>
      <dgm:t>
        <a:bodyPr/>
        <a:lstStyle/>
        <a:p>
          <a:endParaRPr lang="it-IT" sz="600" b="1">
            <a:solidFill>
              <a:srgbClr val="002060"/>
            </a:solidFill>
          </a:endParaRPr>
        </a:p>
      </dgm:t>
    </dgm:pt>
    <dgm:pt modelId="{FB0731BF-F7F6-45A4-BA76-24C1B900F14D}" type="sibTrans" cxnId="{8BBC69CE-4030-4B4E-9FFB-A903F8FCE177}">
      <dgm:prSet/>
      <dgm:spPr/>
      <dgm:t>
        <a:bodyPr/>
        <a:lstStyle/>
        <a:p>
          <a:endParaRPr lang="it-IT" sz="2000" b="1">
            <a:solidFill>
              <a:srgbClr val="002060"/>
            </a:solidFill>
          </a:endParaRPr>
        </a:p>
      </dgm:t>
    </dgm:pt>
    <dgm:pt modelId="{636F40BC-7DFB-4F01-9C43-C42445C1ED24}" type="pres">
      <dgm:prSet presAssocID="{B5654B6E-6B05-4869-ACC3-AB56E4D83AF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14CD570-DAA6-4A28-91BA-A3094260E28A}" type="pres">
      <dgm:prSet presAssocID="{E7EEDB38-3B95-4D97-987D-E35BBAD7147F}" presName="root1" presStyleCnt="0"/>
      <dgm:spPr/>
    </dgm:pt>
    <dgm:pt modelId="{88DDFBE3-FFA4-4DEB-9E5D-E4BCC762B60E}" type="pres">
      <dgm:prSet presAssocID="{E7EEDB38-3B95-4D97-987D-E35BBAD7147F}" presName="LevelOneTextNode" presStyleLbl="node0" presStyleIdx="0" presStyleCnt="1" custLinFactNeighborX="-67006" custLinFactNeighborY="-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17087F1-AEAB-4FE0-98AB-3D5F3564685D}" type="pres">
      <dgm:prSet presAssocID="{E7EEDB38-3B95-4D97-987D-E35BBAD7147F}" presName="level2hierChild" presStyleCnt="0"/>
      <dgm:spPr/>
    </dgm:pt>
    <dgm:pt modelId="{5EA46020-9800-4FFC-8989-66F9F14BE668}" type="pres">
      <dgm:prSet presAssocID="{0E8A2BC1-653D-41FF-8B48-418D9810F513}" presName="conn2-1" presStyleLbl="parChTrans1D2" presStyleIdx="0" presStyleCnt="3"/>
      <dgm:spPr/>
      <dgm:t>
        <a:bodyPr/>
        <a:lstStyle/>
        <a:p>
          <a:endParaRPr lang="it-IT"/>
        </a:p>
      </dgm:t>
    </dgm:pt>
    <dgm:pt modelId="{B3FB679D-EFC8-4B1D-8DEC-5F892FB40769}" type="pres">
      <dgm:prSet presAssocID="{0E8A2BC1-653D-41FF-8B48-418D9810F513}" presName="connTx" presStyleLbl="parChTrans1D2" presStyleIdx="0" presStyleCnt="3"/>
      <dgm:spPr/>
      <dgm:t>
        <a:bodyPr/>
        <a:lstStyle/>
        <a:p>
          <a:endParaRPr lang="it-IT"/>
        </a:p>
      </dgm:t>
    </dgm:pt>
    <dgm:pt modelId="{1ACC87CA-92A8-4B11-B6DA-743F9948D822}" type="pres">
      <dgm:prSet presAssocID="{D366D570-F969-4C6C-9540-69D75FB75EC7}" presName="root2" presStyleCnt="0"/>
      <dgm:spPr/>
    </dgm:pt>
    <dgm:pt modelId="{9082E9A9-E221-49D0-BBD7-A81928FAF53E}" type="pres">
      <dgm:prSet presAssocID="{D366D570-F969-4C6C-9540-69D75FB75EC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62B8880-7016-4110-8EE7-26C44177AA90}" type="pres">
      <dgm:prSet presAssocID="{D366D570-F969-4C6C-9540-69D75FB75EC7}" presName="level3hierChild" presStyleCnt="0"/>
      <dgm:spPr/>
    </dgm:pt>
    <dgm:pt modelId="{7B56B676-138C-4A4C-83FB-94FAF27F849D}" type="pres">
      <dgm:prSet presAssocID="{13762C40-E2D8-49D7-BA40-01D9B7A80194}" presName="conn2-1" presStyleLbl="parChTrans1D2" presStyleIdx="1" presStyleCnt="3"/>
      <dgm:spPr/>
      <dgm:t>
        <a:bodyPr/>
        <a:lstStyle/>
        <a:p>
          <a:endParaRPr lang="it-IT"/>
        </a:p>
      </dgm:t>
    </dgm:pt>
    <dgm:pt modelId="{790A63DF-4947-421E-B492-FFBD04FFC856}" type="pres">
      <dgm:prSet presAssocID="{13762C40-E2D8-49D7-BA40-01D9B7A80194}" presName="connTx" presStyleLbl="parChTrans1D2" presStyleIdx="1" presStyleCnt="3"/>
      <dgm:spPr/>
      <dgm:t>
        <a:bodyPr/>
        <a:lstStyle/>
        <a:p>
          <a:endParaRPr lang="it-IT"/>
        </a:p>
      </dgm:t>
    </dgm:pt>
    <dgm:pt modelId="{26D90C71-C9B7-4DB0-91E9-2AA5F482E782}" type="pres">
      <dgm:prSet presAssocID="{4ACE447F-B581-460C-B3CF-DC1D6597789E}" presName="root2" presStyleCnt="0"/>
      <dgm:spPr/>
    </dgm:pt>
    <dgm:pt modelId="{D8747B73-4851-4879-AF4B-F947DE659AC6}" type="pres">
      <dgm:prSet presAssocID="{4ACE447F-B581-460C-B3CF-DC1D6597789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089D9E8-F3F1-4C95-8C98-98A3A72E20B7}" type="pres">
      <dgm:prSet presAssocID="{4ACE447F-B581-460C-B3CF-DC1D6597789E}" presName="level3hierChild" presStyleCnt="0"/>
      <dgm:spPr/>
    </dgm:pt>
    <dgm:pt modelId="{F1E8FE40-A733-4E00-8277-3D4A8B864773}" type="pres">
      <dgm:prSet presAssocID="{FAB8F18A-4AA9-4D3E-BD29-4C9D3EA148B6}" presName="conn2-1" presStyleLbl="parChTrans1D2" presStyleIdx="2" presStyleCnt="3"/>
      <dgm:spPr/>
      <dgm:t>
        <a:bodyPr/>
        <a:lstStyle/>
        <a:p>
          <a:endParaRPr lang="it-IT"/>
        </a:p>
      </dgm:t>
    </dgm:pt>
    <dgm:pt modelId="{38DBD57A-A359-4CE3-9384-64E993BB28A3}" type="pres">
      <dgm:prSet presAssocID="{FAB8F18A-4AA9-4D3E-BD29-4C9D3EA148B6}" presName="connTx" presStyleLbl="parChTrans1D2" presStyleIdx="2" presStyleCnt="3"/>
      <dgm:spPr/>
      <dgm:t>
        <a:bodyPr/>
        <a:lstStyle/>
        <a:p>
          <a:endParaRPr lang="it-IT"/>
        </a:p>
      </dgm:t>
    </dgm:pt>
    <dgm:pt modelId="{3B40234C-22DD-49CF-BE6B-BF8CAF6DC9E2}" type="pres">
      <dgm:prSet presAssocID="{07D0AF9B-9619-4861-BECE-A5E5F470FB8D}" presName="root2" presStyleCnt="0"/>
      <dgm:spPr/>
    </dgm:pt>
    <dgm:pt modelId="{C21FB72F-2C28-4E7A-824F-50E40A80A915}" type="pres">
      <dgm:prSet presAssocID="{07D0AF9B-9619-4861-BECE-A5E5F470FB8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47E3395-BA9B-4FF7-A0BD-7AD1887D0724}" type="pres">
      <dgm:prSet presAssocID="{07D0AF9B-9619-4861-BECE-A5E5F470FB8D}" presName="level3hierChild" presStyleCnt="0"/>
      <dgm:spPr/>
    </dgm:pt>
  </dgm:ptLst>
  <dgm:cxnLst>
    <dgm:cxn modelId="{31E2A379-0662-4389-A529-00C1EEF65057}" type="presOf" srcId="{FAB8F18A-4AA9-4D3E-BD29-4C9D3EA148B6}" destId="{38DBD57A-A359-4CE3-9384-64E993BB28A3}" srcOrd="1" destOrd="0" presId="urn:microsoft.com/office/officeart/2005/8/layout/hierarchy2"/>
    <dgm:cxn modelId="{FB5CC398-7F39-45E7-B423-1146155888BB}" srcId="{B5654B6E-6B05-4869-ACC3-AB56E4D83AF2}" destId="{E7EEDB38-3B95-4D97-987D-E35BBAD7147F}" srcOrd="0" destOrd="0" parTransId="{5A722006-D1B2-4367-800B-578E9652938B}" sibTransId="{51DBA84D-87DE-4409-9E23-BA1899B38C1F}"/>
    <dgm:cxn modelId="{AC3B396D-EBD4-4066-9D38-5853F86A92E4}" srcId="{E7EEDB38-3B95-4D97-987D-E35BBAD7147F}" destId="{07D0AF9B-9619-4861-BECE-A5E5F470FB8D}" srcOrd="2" destOrd="0" parTransId="{FAB8F18A-4AA9-4D3E-BD29-4C9D3EA148B6}" sibTransId="{91A3D1D9-45EA-4980-A609-E24A33C1F302}"/>
    <dgm:cxn modelId="{88CFFBDC-D7A4-4632-A2D3-5C32066024BA}" type="presOf" srcId="{E7EEDB38-3B95-4D97-987D-E35BBAD7147F}" destId="{88DDFBE3-FFA4-4DEB-9E5D-E4BCC762B60E}" srcOrd="0" destOrd="0" presId="urn:microsoft.com/office/officeart/2005/8/layout/hierarchy2"/>
    <dgm:cxn modelId="{636C6E56-FEB9-433D-929D-9DF280640146}" type="presOf" srcId="{B5654B6E-6B05-4869-ACC3-AB56E4D83AF2}" destId="{636F40BC-7DFB-4F01-9C43-C42445C1ED24}" srcOrd="0" destOrd="0" presId="urn:microsoft.com/office/officeart/2005/8/layout/hierarchy2"/>
    <dgm:cxn modelId="{EDE2FF94-B0EB-4209-B42B-3CD5C12565DB}" type="presOf" srcId="{13762C40-E2D8-49D7-BA40-01D9B7A80194}" destId="{790A63DF-4947-421E-B492-FFBD04FFC856}" srcOrd="1" destOrd="0" presId="urn:microsoft.com/office/officeart/2005/8/layout/hierarchy2"/>
    <dgm:cxn modelId="{1CC3136B-403B-4743-B0BF-D066B9D110DA}" type="presOf" srcId="{13762C40-E2D8-49D7-BA40-01D9B7A80194}" destId="{7B56B676-138C-4A4C-83FB-94FAF27F849D}" srcOrd="0" destOrd="0" presId="urn:microsoft.com/office/officeart/2005/8/layout/hierarchy2"/>
    <dgm:cxn modelId="{8BBC69CE-4030-4B4E-9FFB-A903F8FCE177}" srcId="{E7EEDB38-3B95-4D97-987D-E35BBAD7147F}" destId="{4ACE447F-B581-460C-B3CF-DC1D6597789E}" srcOrd="1" destOrd="0" parTransId="{13762C40-E2D8-49D7-BA40-01D9B7A80194}" sibTransId="{FB0731BF-F7F6-45A4-BA76-24C1B900F14D}"/>
    <dgm:cxn modelId="{ADAB931E-3B58-44BE-8BA3-425A7DF576F7}" type="presOf" srcId="{FAB8F18A-4AA9-4D3E-BD29-4C9D3EA148B6}" destId="{F1E8FE40-A733-4E00-8277-3D4A8B864773}" srcOrd="0" destOrd="0" presId="urn:microsoft.com/office/officeart/2005/8/layout/hierarchy2"/>
    <dgm:cxn modelId="{22025E10-53C4-4BFE-92CB-8D0F5A30FE82}" type="presOf" srcId="{0E8A2BC1-653D-41FF-8B48-418D9810F513}" destId="{5EA46020-9800-4FFC-8989-66F9F14BE668}" srcOrd="0" destOrd="0" presId="urn:microsoft.com/office/officeart/2005/8/layout/hierarchy2"/>
    <dgm:cxn modelId="{05F06B40-8D86-4741-80ED-34DAAFC631D6}" type="presOf" srcId="{0E8A2BC1-653D-41FF-8B48-418D9810F513}" destId="{B3FB679D-EFC8-4B1D-8DEC-5F892FB40769}" srcOrd="1" destOrd="0" presId="urn:microsoft.com/office/officeart/2005/8/layout/hierarchy2"/>
    <dgm:cxn modelId="{7BDCDE47-3C23-453B-89D7-FF0FE6860B99}" type="presOf" srcId="{4ACE447F-B581-460C-B3CF-DC1D6597789E}" destId="{D8747B73-4851-4879-AF4B-F947DE659AC6}" srcOrd="0" destOrd="0" presId="urn:microsoft.com/office/officeart/2005/8/layout/hierarchy2"/>
    <dgm:cxn modelId="{4CAF5D30-DEAD-41B9-BEA7-8075CBF9A35F}" type="presOf" srcId="{D366D570-F969-4C6C-9540-69D75FB75EC7}" destId="{9082E9A9-E221-49D0-BBD7-A81928FAF53E}" srcOrd="0" destOrd="0" presId="urn:microsoft.com/office/officeart/2005/8/layout/hierarchy2"/>
    <dgm:cxn modelId="{6F5C40AD-F159-4235-9062-63BCC1743FCB}" srcId="{E7EEDB38-3B95-4D97-987D-E35BBAD7147F}" destId="{D366D570-F969-4C6C-9540-69D75FB75EC7}" srcOrd="0" destOrd="0" parTransId="{0E8A2BC1-653D-41FF-8B48-418D9810F513}" sibTransId="{97F4A5AB-CA6C-4BB8-ACF3-6BFDA53F1501}"/>
    <dgm:cxn modelId="{02570BA2-AA02-4DE2-A8E4-109C76CED1E0}" type="presOf" srcId="{07D0AF9B-9619-4861-BECE-A5E5F470FB8D}" destId="{C21FB72F-2C28-4E7A-824F-50E40A80A915}" srcOrd="0" destOrd="0" presId="urn:microsoft.com/office/officeart/2005/8/layout/hierarchy2"/>
    <dgm:cxn modelId="{C8ED0E1B-1451-4C1A-9EA6-8BDFF37D9C8E}" type="presParOf" srcId="{636F40BC-7DFB-4F01-9C43-C42445C1ED24}" destId="{214CD570-DAA6-4A28-91BA-A3094260E28A}" srcOrd="0" destOrd="0" presId="urn:microsoft.com/office/officeart/2005/8/layout/hierarchy2"/>
    <dgm:cxn modelId="{58122101-F284-4D70-AAB5-097508545364}" type="presParOf" srcId="{214CD570-DAA6-4A28-91BA-A3094260E28A}" destId="{88DDFBE3-FFA4-4DEB-9E5D-E4BCC762B60E}" srcOrd="0" destOrd="0" presId="urn:microsoft.com/office/officeart/2005/8/layout/hierarchy2"/>
    <dgm:cxn modelId="{B681329E-D53A-4630-862C-F8DCA81FD6A8}" type="presParOf" srcId="{214CD570-DAA6-4A28-91BA-A3094260E28A}" destId="{E17087F1-AEAB-4FE0-98AB-3D5F3564685D}" srcOrd="1" destOrd="0" presId="urn:microsoft.com/office/officeart/2005/8/layout/hierarchy2"/>
    <dgm:cxn modelId="{C2F42F8A-5F3F-4ABB-9195-CB87B6FF2DF8}" type="presParOf" srcId="{E17087F1-AEAB-4FE0-98AB-3D5F3564685D}" destId="{5EA46020-9800-4FFC-8989-66F9F14BE668}" srcOrd="0" destOrd="0" presId="urn:microsoft.com/office/officeart/2005/8/layout/hierarchy2"/>
    <dgm:cxn modelId="{A52AB88D-431D-47F4-866A-825F88544983}" type="presParOf" srcId="{5EA46020-9800-4FFC-8989-66F9F14BE668}" destId="{B3FB679D-EFC8-4B1D-8DEC-5F892FB40769}" srcOrd="0" destOrd="0" presId="urn:microsoft.com/office/officeart/2005/8/layout/hierarchy2"/>
    <dgm:cxn modelId="{0724D689-EF68-4EEB-B651-CEF8BEB59D49}" type="presParOf" srcId="{E17087F1-AEAB-4FE0-98AB-3D5F3564685D}" destId="{1ACC87CA-92A8-4B11-B6DA-743F9948D822}" srcOrd="1" destOrd="0" presId="urn:microsoft.com/office/officeart/2005/8/layout/hierarchy2"/>
    <dgm:cxn modelId="{39CEBC0B-D462-4E52-80E3-35A4D4704C21}" type="presParOf" srcId="{1ACC87CA-92A8-4B11-B6DA-743F9948D822}" destId="{9082E9A9-E221-49D0-BBD7-A81928FAF53E}" srcOrd="0" destOrd="0" presId="urn:microsoft.com/office/officeart/2005/8/layout/hierarchy2"/>
    <dgm:cxn modelId="{8310B75D-8A70-4358-A3CC-73C8ABA0A609}" type="presParOf" srcId="{1ACC87CA-92A8-4B11-B6DA-743F9948D822}" destId="{562B8880-7016-4110-8EE7-26C44177AA90}" srcOrd="1" destOrd="0" presId="urn:microsoft.com/office/officeart/2005/8/layout/hierarchy2"/>
    <dgm:cxn modelId="{2930822B-2AA9-4F17-B289-3710E0928F9E}" type="presParOf" srcId="{E17087F1-AEAB-4FE0-98AB-3D5F3564685D}" destId="{7B56B676-138C-4A4C-83FB-94FAF27F849D}" srcOrd="2" destOrd="0" presId="urn:microsoft.com/office/officeart/2005/8/layout/hierarchy2"/>
    <dgm:cxn modelId="{968FB4A2-99FD-49CC-AA4C-43014DF591FB}" type="presParOf" srcId="{7B56B676-138C-4A4C-83FB-94FAF27F849D}" destId="{790A63DF-4947-421E-B492-FFBD04FFC856}" srcOrd="0" destOrd="0" presId="urn:microsoft.com/office/officeart/2005/8/layout/hierarchy2"/>
    <dgm:cxn modelId="{0F3899CB-3904-43AA-BB53-08EBA57BE814}" type="presParOf" srcId="{E17087F1-AEAB-4FE0-98AB-3D5F3564685D}" destId="{26D90C71-C9B7-4DB0-91E9-2AA5F482E782}" srcOrd="3" destOrd="0" presId="urn:microsoft.com/office/officeart/2005/8/layout/hierarchy2"/>
    <dgm:cxn modelId="{F2031B6E-7522-4620-B7FE-594B1B18879A}" type="presParOf" srcId="{26D90C71-C9B7-4DB0-91E9-2AA5F482E782}" destId="{D8747B73-4851-4879-AF4B-F947DE659AC6}" srcOrd="0" destOrd="0" presId="urn:microsoft.com/office/officeart/2005/8/layout/hierarchy2"/>
    <dgm:cxn modelId="{24C8AF79-88B9-4D2E-BC39-0D214C23561B}" type="presParOf" srcId="{26D90C71-C9B7-4DB0-91E9-2AA5F482E782}" destId="{8089D9E8-F3F1-4C95-8C98-98A3A72E20B7}" srcOrd="1" destOrd="0" presId="urn:microsoft.com/office/officeart/2005/8/layout/hierarchy2"/>
    <dgm:cxn modelId="{678F100F-D046-422F-8E37-FFDB8FF1EEED}" type="presParOf" srcId="{E17087F1-AEAB-4FE0-98AB-3D5F3564685D}" destId="{F1E8FE40-A733-4E00-8277-3D4A8B864773}" srcOrd="4" destOrd="0" presId="urn:microsoft.com/office/officeart/2005/8/layout/hierarchy2"/>
    <dgm:cxn modelId="{CE0EF8FF-4B7E-47B9-A476-B8FAF3D610B2}" type="presParOf" srcId="{F1E8FE40-A733-4E00-8277-3D4A8B864773}" destId="{38DBD57A-A359-4CE3-9384-64E993BB28A3}" srcOrd="0" destOrd="0" presId="urn:microsoft.com/office/officeart/2005/8/layout/hierarchy2"/>
    <dgm:cxn modelId="{90A7C6C4-56CD-4A80-A0C9-CEAB5BAC75D2}" type="presParOf" srcId="{E17087F1-AEAB-4FE0-98AB-3D5F3564685D}" destId="{3B40234C-22DD-49CF-BE6B-BF8CAF6DC9E2}" srcOrd="5" destOrd="0" presId="urn:microsoft.com/office/officeart/2005/8/layout/hierarchy2"/>
    <dgm:cxn modelId="{9A440DC0-FACC-4E60-9403-97B3310B32CC}" type="presParOf" srcId="{3B40234C-22DD-49CF-BE6B-BF8CAF6DC9E2}" destId="{C21FB72F-2C28-4E7A-824F-50E40A80A915}" srcOrd="0" destOrd="0" presId="urn:microsoft.com/office/officeart/2005/8/layout/hierarchy2"/>
    <dgm:cxn modelId="{285525BE-5F1B-49C5-B65B-13C9F64D6D83}" type="presParOf" srcId="{3B40234C-22DD-49CF-BE6B-BF8CAF6DC9E2}" destId="{847E3395-BA9B-4FF7-A0BD-7AD1887D072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0E716-CAEF-4AF9-9A78-366CA93AFB5B}" type="datetimeFigureOut">
              <a:rPr lang="it-IT" smtClean="0"/>
              <a:t>20/10/2019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FA184-FD38-4639-BEA2-83B2C7D019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358246" cy="1470025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it-IT" sz="6000" i="1" dirty="0" smtClean="0">
                <a:solidFill>
                  <a:schemeClr val="bg1"/>
                </a:solidFill>
                <a:latin typeface="AR CARTER" pitchFamily="2" charset="0"/>
              </a:rPr>
              <a:t>Elementi di logica</a:t>
            </a:r>
            <a:br>
              <a:rPr lang="it-IT" sz="6000" i="1" dirty="0" smtClean="0">
                <a:solidFill>
                  <a:schemeClr val="bg1"/>
                </a:solidFill>
                <a:latin typeface="AR CARTER" pitchFamily="2" charset="0"/>
              </a:rPr>
            </a:br>
            <a:r>
              <a:rPr lang="it-IT" sz="2000" i="1" dirty="0">
                <a:solidFill>
                  <a:schemeClr val="bg1"/>
                </a:solidFill>
                <a:latin typeface="AR CARTER" pitchFamily="2" charset="0"/>
              </a:rPr>
              <a:t>Enea </a:t>
            </a:r>
            <a:r>
              <a:rPr lang="it-IT" sz="2000" i="1" smtClean="0">
                <a:solidFill>
                  <a:schemeClr val="bg1"/>
                </a:solidFill>
                <a:latin typeface="AR CARTER" pitchFamily="2" charset="0"/>
              </a:rPr>
              <a:t>Cattaneo, Marco Costigliolo </a:t>
            </a:r>
            <a:r>
              <a:rPr lang="mr-IN" sz="2000" i="1" dirty="0" smtClean="0">
                <a:solidFill>
                  <a:schemeClr val="bg1"/>
                </a:solidFill>
                <a:latin typeface="AR CARTER" pitchFamily="2" charset="0"/>
              </a:rPr>
              <a:t>–</a:t>
            </a:r>
            <a:r>
              <a:rPr lang="it-IT" sz="2000" i="1" dirty="0" smtClean="0">
                <a:solidFill>
                  <a:schemeClr val="bg1"/>
                </a:solidFill>
                <a:latin typeface="AR CARTER" pitchFamily="2" charset="0"/>
              </a:rPr>
              <a:t> Rete </a:t>
            </a:r>
            <a:r>
              <a:rPr lang="it-IT" sz="2000" i="1" dirty="0" err="1" smtClean="0">
                <a:solidFill>
                  <a:schemeClr val="bg1"/>
                </a:solidFill>
                <a:latin typeface="AR CARTER" pitchFamily="2" charset="0"/>
              </a:rPr>
              <a:t>WeDebate</a:t>
            </a:r>
            <a:endParaRPr lang="it-IT" sz="6000" i="1" dirty="0">
              <a:solidFill>
                <a:schemeClr val="bg1"/>
              </a:solidFill>
              <a:latin typeface="AR CARTER" pitchFamily="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6626" name="Picture 2" descr="http://www.biopills.net/wp-content/uploads/2016/05/prontuario-filo-logic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9144013" cy="4572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1428760"/>
          </a:xfrm>
          <a:solidFill>
            <a:srgbClr val="FF0000"/>
          </a:solidFill>
        </p:spPr>
        <p:txBody>
          <a:bodyPr>
            <a:normAutofit fontScale="92500" lnSpcReduction="10000"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Perché un ragionamento </a:t>
            </a:r>
          </a:p>
          <a:p>
            <a:r>
              <a:rPr lang="it-IT" sz="4400" b="1" dirty="0" smtClean="0">
                <a:solidFill>
                  <a:schemeClr val="bg1"/>
                </a:solidFill>
              </a:rPr>
              <a:t>non è una descrizione? 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85720" y="1928802"/>
          <a:ext cx="8572560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1422838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</a:rPr>
                        <a:t>Ragionamento </a:t>
                      </a:r>
                    </a:p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</a:rPr>
                        <a:t>(o Inferenza)</a:t>
                      </a:r>
                      <a:endParaRPr lang="it-IT" sz="3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</a:rPr>
                        <a:t>Descrizione </a:t>
                      </a:r>
                    </a:p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</a:rPr>
                        <a:t>(o</a:t>
                      </a:r>
                      <a:r>
                        <a:rPr lang="it-IT" sz="3200" baseline="0" dirty="0" smtClean="0">
                          <a:solidFill>
                            <a:srgbClr val="002060"/>
                          </a:solidFill>
                        </a:rPr>
                        <a:t> Spiegazione)</a:t>
                      </a:r>
                      <a:endParaRPr lang="it-IT" sz="3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149194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chemeClr val="bg1"/>
                          </a:solidFill>
                        </a:rPr>
                        <a:t>Processo logico</a:t>
                      </a:r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 grazie al quale, poste una o più premesse, segue necessariamente una conclusione</a:t>
                      </a:r>
                      <a:endParaRPr lang="it-IT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chemeClr val="bg1"/>
                          </a:solidFill>
                        </a:rPr>
                        <a:t>Insieme di proposizioni tra</a:t>
                      </a:r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 loro connesse ma tra le</a:t>
                      </a:r>
                      <a:r>
                        <a:rPr lang="it-IT" sz="3200" b="1" dirty="0" smtClean="0">
                          <a:solidFill>
                            <a:schemeClr val="bg1"/>
                          </a:solidFill>
                        </a:rPr>
                        <a:t> quali non esiste nesso stringente tra premesse e conclusione</a:t>
                      </a:r>
                      <a:endParaRPr lang="it-IT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1500198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4400" b="1" dirty="0" smtClean="0">
                <a:solidFill>
                  <a:schemeClr val="bg1"/>
                </a:solidFill>
              </a:rPr>
              <a:t>Quali sono gli indicatori </a:t>
            </a:r>
          </a:p>
          <a:p>
            <a:pPr>
              <a:spcBef>
                <a:spcPts val="0"/>
              </a:spcBef>
            </a:pPr>
            <a:r>
              <a:rPr lang="it-IT" sz="4400" b="1" dirty="0" smtClean="0">
                <a:solidFill>
                  <a:schemeClr val="bg1"/>
                </a:solidFill>
              </a:rPr>
              <a:t>di premessa e conclusione?</a:t>
            </a:r>
            <a:endParaRPr lang="it-IT" sz="4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85720" y="1928802"/>
          <a:ext cx="8572560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1422838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</a:rPr>
                        <a:t>Indicatori di </a:t>
                      </a:r>
                    </a:p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</a:rPr>
                        <a:t>Premesse</a:t>
                      </a:r>
                      <a:endParaRPr lang="it-IT" sz="3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</a:rPr>
                        <a:t>Indicatori di </a:t>
                      </a:r>
                    </a:p>
                    <a:p>
                      <a:pPr algn="ctr"/>
                      <a:r>
                        <a:rPr lang="it-IT" sz="3200" dirty="0" smtClean="0">
                          <a:solidFill>
                            <a:srgbClr val="002060"/>
                          </a:solidFill>
                        </a:rPr>
                        <a:t>Conclusioni</a:t>
                      </a:r>
                      <a:endParaRPr lang="it-IT" sz="3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149194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chemeClr val="bg1"/>
                          </a:solidFill>
                        </a:rPr>
                        <a:t>Perché,</a:t>
                      </a:r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 poiché, </a:t>
                      </a:r>
                    </a:p>
                    <a:p>
                      <a:pPr algn="ctr"/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dato che, </a:t>
                      </a:r>
                    </a:p>
                    <a:p>
                      <a:pPr algn="ctr"/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dimostrato da,</a:t>
                      </a:r>
                    </a:p>
                    <a:p>
                      <a:pPr algn="ctr"/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chemeClr val="bg1"/>
                          </a:solidFill>
                        </a:rPr>
                        <a:t>Quindi, dunque,</a:t>
                      </a:r>
                    </a:p>
                    <a:p>
                      <a:pPr algn="ctr"/>
                      <a:r>
                        <a:rPr lang="it-IT" sz="3200" b="1" dirty="0" smtClean="0">
                          <a:solidFill>
                            <a:schemeClr val="bg1"/>
                          </a:solidFill>
                        </a:rPr>
                        <a:t>in</a:t>
                      </a:r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 conclusione,</a:t>
                      </a:r>
                    </a:p>
                    <a:p>
                      <a:pPr algn="ctr"/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di conseguenza,</a:t>
                      </a:r>
                    </a:p>
                    <a:p>
                      <a:pPr algn="ctr"/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perciò, segue che</a:t>
                      </a:r>
                    </a:p>
                    <a:p>
                      <a:pPr algn="ctr"/>
                      <a:r>
                        <a:rPr lang="it-IT" sz="3200" b="1" baseline="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it-IT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86874" cy="1500198"/>
          </a:xfrm>
          <a:solidFill>
            <a:srgbClr val="FF0000"/>
          </a:solidFill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Quali sono le fonti del ragionamento </a:t>
            </a:r>
          </a:p>
          <a:p>
            <a:r>
              <a:rPr lang="it-IT" sz="4400" b="1" dirty="0" smtClean="0">
                <a:solidFill>
                  <a:schemeClr val="bg1"/>
                </a:solidFill>
              </a:rPr>
              <a:t>e quali le strutture?</a:t>
            </a:r>
            <a:endParaRPr lang="it-IT" sz="4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ma 3"/>
          <p:cNvGraphicFramePr/>
          <p:nvPr/>
        </p:nvGraphicFramePr>
        <p:xfrm>
          <a:off x="214282" y="2000240"/>
          <a:ext cx="435771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/>
        </p:nvGraphicFramePr>
        <p:xfrm>
          <a:off x="4572000" y="2000240"/>
          <a:ext cx="435771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86874" cy="85725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Cosa è un’induzione?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57158" y="1428736"/>
            <a:ext cx="8429684" cy="371477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4000" b="1" dirty="0" smtClean="0">
                <a:solidFill>
                  <a:schemeClr val="bg1"/>
                </a:solidFill>
              </a:rPr>
              <a:t>Procedimento conoscitivo a partire dai sensi, ovvero a posteriori, che, dal particolare al generale, permette di generalizzare e formulare una legge.</a:t>
            </a:r>
          </a:p>
        </p:txBody>
      </p:sp>
      <p:sp>
        <p:nvSpPr>
          <p:cNvPr id="8" name="Arrotonda angolo stesso lato rettangolo 7"/>
          <p:cNvSpPr/>
          <p:nvPr/>
        </p:nvSpPr>
        <p:spPr>
          <a:xfrm>
            <a:off x="714348" y="5500702"/>
            <a:ext cx="7858180" cy="107157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/>
              <a:t>Limite = Pretesa di verità ma disponibilità solo di un grado probabilistico</a:t>
            </a:r>
            <a:endParaRPr lang="it-IT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86874" cy="85725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Cosa è una deduzione?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57158" y="1428736"/>
            <a:ext cx="8429684" cy="500066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4000" b="1" dirty="0" smtClean="0">
                <a:solidFill>
                  <a:schemeClr val="bg1"/>
                </a:solidFill>
              </a:rPr>
              <a:t>Procedimento conoscitivo a partire dalla ragione, ovvero a priori, che, dal generale al particolare, permette di attribuire un predicato ad un soggetto prima ancora che sia verificato dall’esperienza. </a:t>
            </a:r>
          </a:p>
          <a:p>
            <a:pPr algn="just"/>
            <a:r>
              <a:rPr lang="it-IT" sz="4000" b="1" dirty="0" smtClean="0">
                <a:solidFill>
                  <a:schemeClr val="bg1"/>
                </a:solidFill>
              </a:rPr>
              <a:t>Esempio: sillogismo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86874" cy="857256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Cosa è un sillogismo?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357158" y="1500174"/>
            <a:ext cx="8429684" cy="500066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Argomentazione in</a:t>
            </a:r>
            <a:r>
              <a:rPr lang="it-IT" sz="4400" b="1" baseline="0" dirty="0" smtClean="0">
                <a:solidFill>
                  <a:schemeClr val="bg1"/>
                </a:solidFill>
              </a:rPr>
              <a:t> cui,</a:t>
            </a:r>
          </a:p>
          <a:p>
            <a:pPr algn="ctr"/>
            <a:r>
              <a:rPr lang="it-IT" sz="4400" b="1" baseline="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it-IT" sz="4400" b="1" baseline="0" dirty="0" smtClean="0">
                <a:solidFill>
                  <a:schemeClr val="bg1"/>
                </a:solidFill>
              </a:rPr>
              <a:t>poste due premesse, </a:t>
            </a:r>
          </a:p>
          <a:p>
            <a:pPr algn="ctr"/>
            <a:endParaRPr lang="it-IT" sz="4400" b="1" baseline="0" dirty="0" smtClean="0">
              <a:solidFill>
                <a:schemeClr val="bg1"/>
              </a:solidFill>
            </a:endParaRPr>
          </a:p>
          <a:p>
            <a:pPr algn="ctr"/>
            <a:r>
              <a:rPr lang="it-IT" sz="4400" b="1" baseline="0" dirty="0" smtClean="0">
                <a:solidFill>
                  <a:schemeClr val="bg1"/>
                </a:solidFill>
              </a:rPr>
              <a:t>ne segue necessariamente </a:t>
            </a:r>
          </a:p>
          <a:p>
            <a:pPr algn="ctr"/>
            <a:r>
              <a:rPr lang="it-IT" sz="2000" b="1" baseline="0" dirty="0" smtClean="0">
                <a:solidFill>
                  <a:schemeClr val="bg1"/>
                </a:solidFill>
              </a:rPr>
              <a:t>[deduttivamente,</a:t>
            </a:r>
            <a:r>
              <a:rPr lang="it-IT" sz="2000" b="1" dirty="0" smtClean="0">
                <a:solidFill>
                  <a:schemeClr val="bg1"/>
                </a:solidFill>
              </a:rPr>
              <a:t> </a:t>
            </a:r>
            <a:r>
              <a:rPr lang="it-IT" sz="2000" b="1" baseline="0" dirty="0" smtClean="0">
                <a:solidFill>
                  <a:schemeClr val="bg1"/>
                </a:solidFill>
              </a:rPr>
              <a:t>dall’universale al particolare, e, quindi, a priori, </a:t>
            </a:r>
            <a:endParaRPr lang="it-IT" sz="4400" b="1" baseline="0" dirty="0" smtClean="0">
              <a:solidFill>
                <a:schemeClr val="bg1"/>
              </a:solidFill>
            </a:endParaRPr>
          </a:p>
          <a:p>
            <a:pPr algn="ctr"/>
            <a:r>
              <a:rPr lang="it-IT" sz="4400" b="1" baseline="0" dirty="0" smtClean="0">
                <a:solidFill>
                  <a:schemeClr val="bg1"/>
                </a:solidFill>
              </a:rPr>
              <a:t>una conclusione. </a:t>
            </a:r>
            <a:endParaRPr lang="it-IT" sz="4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Struttura del sillogismo</a:t>
            </a:r>
            <a:endParaRPr lang="it-IT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ma 2"/>
          <p:cNvGraphicFramePr/>
          <p:nvPr/>
        </p:nvGraphicFramePr>
        <p:xfrm>
          <a:off x="428596" y="1071546"/>
          <a:ext cx="8501122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ma 3"/>
          <p:cNvGraphicFramePr/>
          <p:nvPr/>
        </p:nvGraphicFramePr>
        <p:xfrm>
          <a:off x="285720" y="3643314"/>
          <a:ext cx="8429684" cy="281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285720" y="357167"/>
          <a:ext cx="8501121" cy="6072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2659733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002060"/>
                          </a:solidFill>
                        </a:rPr>
                        <a:t>Premessa maggiore</a:t>
                      </a:r>
                      <a:endParaRPr lang="it-IT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OGNI (TUTTI)</a:t>
                      </a:r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ABITANTE </a:t>
                      </a:r>
                      <a:r>
                        <a:rPr lang="it-IT" sz="2000" b="1" dirty="0" err="1" smtClean="0">
                          <a:solidFill>
                            <a:srgbClr val="002060"/>
                          </a:solidFill>
                        </a:rPr>
                        <a:t>DI</a:t>
                      </a:r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 SPRINGFIELD</a:t>
                      </a:r>
                    </a:p>
                    <a:p>
                      <a:pPr algn="ctr"/>
                      <a:endParaRPr lang="it-IT" sz="20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È AMICO DEL </a:t>
                      </a:r>
                      <a:r>
                        <a:rPr lang="it-IT" sz="2000" b="1" dirty="0" err="1" smtClean="0">
                          <a:solidFill>
                            <a:srgbClr val="002060"/>
                          </a:solidFill>
                        </a:rPr>
                        <a:t>REV.DO</a:t>
                      </a:r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 T. </a:t>
                      </a:r>
                      <a:r>
                        <a:rPr lang="it-IT" sz="2000" b="1" smtClean="0">
                          <a:solidFill>
                            <a:srgbClr val="002060"/>
                          </a:solidFill>
                        </a:rPr>
                        <a:t>LOVEJOY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smtClean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termine</a:t>
                      </a:r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 maggiore)</a:t>
                      </a:r>
                      <a:endParaRPr lang="it-IT" sz="20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157897">
                <a:tc>
                  <a:txBody>
                    <a:bodyPr/>
                    <a:lstStyle/>
                    <a:p>
                      <a:pPr algn="ctr"/>
                      <a:r>
                        <a:rPr lang="it-IT" sz="3200" b="1" smtClean="0">
                          <a:solidFill>
                            <a:srgbClr val="002060"/>
                          </a:solidFill>
                        </a:rPr>
                        <a:t>Premessa minore</a:t>
                      </a:r>
                      <a:endParaRPr lang="it-IT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MARGE</a:t>
                      </a:r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 SIMPSON</a:t>
                      </a:r>
                    </a:p>
                    <a:p>
                      <a:pPr algn="r"/>
                      <a:endParaRPr lang="it-IT" sz="20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r"/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(termine minore)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È UN ABITANTE</a:t>
                      </a:r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it-IT" sz="2000" b="1" baseline="0" dirty="0" err="1" smtClean="0">
                          <a:solidFill>
                            <a:srgbClr val="002060"/>
                          </a:solidFill>
                        </a:rPr>
                        <a:t>DI</a:t>
                      </a:r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 SPRINGFIELD</a:t>
                      </a:r>
                    </a:p>
                    <a:p>
                      <a:pPr algn="ctr"/>
                      <a:endParaRPr lang="it-IT" sz="20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(termine medio)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1254599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>
                          <a:solidFill>
                            <a:srgbClr val="002060"/>
                          </a:solidFill>
                        </a:rPr>
                        <a:t>Conclusione</a:t>
                      </a:r>
                      <a:endParaRPr lang="it-IT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MARGE</a:t>
                      </a:r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 SIMPSON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È AMICA</a:t>
                      </a:r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 DEL </a:t>
                      </a:r>
                      <a:r>
                        <a:rPr lang="it-IT" sz="2000" b="1" baseline="0" dirty="0" err="1" smtClean="0">
                          <a:solidFill>
                            <a:srgbClr val="002060"/>
                          </a:solidFill>
                        </a:rPr>
                        <a:t>REV.DO</a:t>
                      </a:r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 T. LOVEJOY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pic>
        <p:nvPicPr>
          <p:cNvPr id="51202" name="Picture 2" descr="http://upload.wikimedia.org/wikipedia/it/thumb/a/ae/Tlovejoy.jpg/280px-Tlovejo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357298"/>
            <a:ext cx="2667000" cy="1133476"/>
          </a:xfrm>
          <a:prstGeom prst="rect">
            <a:avLst/>
          </a:prstGeom>
          <a:noFill/>
        </p:spPr>
      </p:pic>
      <p:pic>
        <p:nvPicPr>
          <p:cNvPr id="51204" name="Picture 4" descr="http://t0.gstatic.com/images?q=tbn:ANd9GcQYM-3QGhOgoLaX7vcacngaZ0hv_hkRa50GcbTHQMidWosjqqO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857628"/>
            <a:ext cx="1009641" cy="1935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285720" y="285728"/>
          <a:ext cx="835824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9123"/>
                <a:gridCol w="417912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Tutti i sillogismi garantiscono verità? </a:t>
                      </a:r>
                    </a:p>
                    <a:p>
                      <a:pPr algn="ctr"/>
                      <a:r>
                        <a:rPr lang="it-IT" sz="2400" b="1" dirty="0" smtClean="0"/>
                        <a:t>No!</a:t>
                      </a:r>
                      <a:r>
                        <a:rPr lang="it-IT" sz="2400" b="1" baseline="0" dirty="0" smtClean="0"/>
                        <a:t> Solo quelli scientifici, ovvero quelli veri e non solo validi</a:t>
                      </a:r>
                      <a:endParaRPr lang="it-IT" sz="24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SILLOGISMO</a:t>
                      </a: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 VALIDO</a:t>
                      </a:r>
                      <a:endParaRPr lang="it-IT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SILLOGISMO (VALIDO)</a:t>
                      </a: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 E VERO</a:t>
                      </a:r>
                      <a:endParaRPr lang="it-IT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Tutti gli</a:t>
                      </a: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 studenti sono diligenti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Mario è uno studente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Mario è diligente</a:t>
                      </a:r>
                      <a:endParaRPr lang="it-IT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Tutti</a:t>
                      </a: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 gli uomini sono mortali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Socrate è un uomo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Socrate è mortale</a:t>
                      </a:r>
                      <a:endParaRPr lang="it-IT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285720" y="2928935"/>
          <a:ext cx="8643998" cy="3735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627"/>
                <a:gridCol w="6446371"/>
              </a:tblGrid>
              <a:tr h="361701"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dirty="0" smtClean="0"/>
                        <a:t>Limite</a:t>
                      </a:r>
                      <a:r>
                        <a:rPr lang="it-IT" sz="2400" b="1" baseline="0" dirty="0" smtClean="0"/>
                        <a:t> = La premessa maggiore è frutto di un’induzione</a:t>
                      </a:r>
                      <a:endParaRPr lang="it-IT" sz="2400" b="1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900726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Dall’intuizione?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400" b="1" dirty="0" smtClean="0">
                          <a:solidFill>
                            <a:srgbClr val="FFFF00"/>
                          </a:solidFill>
                        </a:rPr>
                        <a:t>Non bastano gli assiomi logici fondamentali (identità, non contraddizione</a:t>
                      </a:r>
                      <a:r>
                        <a:rPr lang="it-IT" sz="2400" b="1" baseline="0" dirty="0" smtClean="0">
                          <a:solidFill>
                            <a:srgbClr val="FFFF00"/>
                          </a:solidFill>
                        </a:rPr>
                        <a:t> e terzo escluso). 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1229783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Dall’esperienza? 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400" b="1" dirty="0" smtClean="0">
                          <a:solidFill>
                            <a:srgbClr val="FFFF00"/>
                          </a:solidFill>
                        </a:rPr>
                        <a:t>Necessaria e sufficiente per la premessa minore, è necessaria</a:t>
                      </a:r>
                      <a:r>
                        <a:rPr lang="it-IT" sz="2400" b="1" baseline="0" dirty="0" smtClean="0">
                          <a:solidFill>
                            <a:srgbClr val="FFFF00"/>
                          </a:solidFill>
                        </a:rPr>
                        <a:t> ma non </a:t>
                      </a:r>
                      <a:r>
                        <a:rPr lang="it-IT" sz="2400" b="1" dirty="0" smtClean="0">
                          <a:solidFill>
                            <a:srgbClr val="FFFF00"/>
                          </a:solidFill>
                        </a:rPr>
                        <a:t>sufficiente</a:t>
                      </a:r>
                      <a:r>
                        <a:rPr lang="it-IT" sz="2400" b="1" baseline="0" dirty="0" smtClean="0">
                          <a:solidFill>
                            <a:srgbClr val="FFFF00"/>
                          </a:solidFill>
                        </a:rPr>
                        <a:t> per la premessa maggiore, che è frutto di una induzione (probabilistica). </a:t>
                      </a:r>
                      <a:endParaRPr lang="it-IT" sz="24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651062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Da altri sillogismi?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400" b="1" dirty="0" smtClean="0">
                          <a:solidFill>
                            <a:srgbClr val="FFFF00"/>
                          </a:solidFill>
                        </a:rPr>
                        <a:t>Si</a:t>
                      </a:r>
                      <a:r>
                        <a:rPr lang="it-IT" sz="2400" b="1" baseline="0" dirty="0" smtClean="0">
                          <a:solidFill>
                            <a:srgbClr val="FFFF00"/>
                          </a:solidFill>
                        </a:rPr>
                        <a:t> dovrebbe procedere a ritroso all’infinito alla ricerca di una garanzia di verità. </a:t>
                      </a:r>
                      <a:endParaRPr lang="it-IT" sz="24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s://themauriceobserver.files.wordpress.com/2013/03/los-simpsons-insert-brain-her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75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714380"/>
          </a:xfrm>
          <a:solidFill>
            <a:srgbClr val="FF0000"/>
          </a:solidFill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Cosa è il pensiero?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57158" y="1285860"/>
            <a:ext cx="8358246" cy="42862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Attività mentale che si esprime </a:t>
            </a:r>
          </a:p>
          <a:p>
            <a:pPr marL="742950" indent="-742950" algn="ctr"/>
            <a:endParaRPr lang="it-IT" sz="4000" b="1" dirty="0" smtClean="0">
              <a:solidFill>
                <a:schemeClr val="bg1"/>
              </a:solidFill>
            </a:endParaRP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in una grande varietà di forme:</a:t>
            </a:r>
          </a:p>
          <a:p>
            <a:pPr marL="742950" indent="-742950" algn="ctr"/>
            <a:endParaRPr lang="it-IT" sz="4000" b="1" dirty="0" smtClean="0">
              <a:solidFill>
                <a:schemeClr val="bg1"/>
              </a:solidFill>
            </a:endParaRP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intuizione, elaborazione di ipotesi,</a:t>
            </a: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memoria, logica, ecc.</a:t>
            </a:r>
          </a:p>
        </p:txBody>
      </p:sp>
      <p:sp>
        <p:nvSpPr>
          <p:cNvPr id="5" name="Connettore 4"/>
          <p:cNvSpPr/>
          <p:nvPr/>
        </p:nvSpPr>
        <p:spPr>
          <a:xfrm>
            <a:off x="285720" y="5143512"/>
            <a:ext cx="1571636" cy="1500198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onnettore 5"/>
          <p:cNvSpPr/>
          <p:nvPr/>
        </p:nvSpPr>
        <p:spPr>
          <a:xfrm>
            <a:off x="642910" y="6000768"/>
            <a:ext cx="285752" cy="28575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onnettore 6"/>
          <p:cNvSpPr/>
          <p:nvPr/>
        </p:nvSpPr>
        <p:spPr>
          <a:xfrm>
            <a:off x="1428728" y="6072206"/>
            <a:ext cx="285752" cy="28575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14282" y="6215082"/>
            <a:ext cx="10715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rgbClr val="002060"/>
                </a:solidFill>
              </a:rPr>
              <a:t>memoria</a:t>
            </a:r>
            <a:endParaRPr lang="it-IT" b="1" i="1" dirty="0">
              <a:solidFill>
                <a:srgbClr val="00206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0" y="4857760"/>
            <a:ext cx="14906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rgbClr val="002060"/>
                </a:solidFill>
              </a:rPr>
              <a:t>PENSIERO</a:t>
            </a:r>
            <a:endParaRPr lang="it-IT" b="1" i="1" dirty="0">
              <a:solidFill>
                <a:srgbClr val="00206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571604" y="6215082"/>
            <a:ext cx="12858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rgbClr val="002060"/>
                </a:solidFill>
              </a:rPr>
              <a:t>Intuizione</a:t>
            </a:r>
            <a:endParaRPr lang="it-IT" b="1" i="1" dirty="0">
              <a:solidFill>
                <a:srgbClr val="002060"/>
              </a:solidFill>
            </a:endParaRPr>
          </a:p>
        </p:txBody>
      </p:sp>
      <p:sp>
        <p:nvSpPr>
          <p:cNvPr id="12" name="Connettore 11"/>
          <p:cNvSpPr/>
          <p:nvPr/>
        </p:nvSpPr>
        <p:spPr>
          <a:xfrm>
            <a:off x="1285852" y="5572140"/>
            <a:ext cx="285752" cy="28575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500166" y="5500702"/>
            <a:ext cx="10715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rgbClr val="002060"/>
                </a:solidFill>
              </a:rPr>
              <a:t>Logica</a:t>
            </a:r>
            <a:endParaRPr lang="it-IT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714380"/>
          </a:xfrm>
          <a:solidFill>
            <a:srgbClr val="FF0000"/>
          </a:solidFill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Cosa è la logica?</a:t>
            </a:r>
          </a:p>
          <a:p>
            <a:endParaRPr lang="it-IT" sz="4400" b="1" dirty="0">
              <a:solidFill>
                <a:schemeClr val="bg1"/>
              </a:solidFill>
            </a:endParaRPr>
          </a:p>
          <a:p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57158" y="1285860"/>
            <a:ext cx="8358246" cy="528641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Parte della filosofia che </a:t>
            </a:r>
          </a:p>
          <a:p>
            <a:pPr marL="742950" indent="-742950" algn="ctr"/>
            <a:endParaRPr lang="it-IT" sz="4000" b="1" dirty="0" smtClean="0">
              <a:solidFill>
                <a:schemeClr val="bg1"/>
              </a:solidFill>
            </a:endParaRPr>
          </a:p>
          <a:p>
            <a:pPr marL="742950" indent="-742950" algn="ctr"/>
            <a:r>
              <a:rPr lang="it-IT" sz="4000" b="1" dirty="0">
                <a:solidFill>
                  <a:schemeClr val="bg1"/>
                </a:solidFill>
              </a:rPr>
              <a:t>s</a:t>
            </a:r>
            <a:r>
              <a:rPr lang="it-IT" sz="4000" b="1" dirty="0" smtClean="0">
                <a:solidFill>
                  <a:schemeClr val="bg1"/>
                </a:solidFill>
              </a:rPr>
              <a:t>tudia i metodi e le tecniche </a:t>
            </a:r>
          </a:p>
          <a:p>
            <a:pPr marL="742950" indent="-742950" algn="ctr"/>
            <a:r>
              <a:rPr lang="it-IT" sz="4000" b="1" dirty="0">
                <a:solidFill>
                  <a:schemeClr val="bg1"/>
                </a:solidFill>
              </a:rPr>
              <a:t>c</a:t>
            </a:r>
            <a:r>
              <a:rPr lang="it-IT" sz="4000" b="1" dirty="0" smtClean="0">
                <a:solidFill>
                  <a:schemeClr val="bg1"/>
                </a:solidFill>
              </a:rPr>
              <a:t>he garantiscono la correttezza </a:t>
            </a: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di un ragionamento al fine di</a:t>
            </a: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produrre argomenti razionali</a:t>
            </a: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(inferenze) a sostegno </a:t>
            </a: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di una tesi</a:t>
            </a:r>
          </a:p>
        </p:txBody>
      </p:sp>
      <p:sp>
        <p:nvSpPr>
          <p:cNvPr id="6" name="Ovale 5"/>
          <p:cNvSpPr/>
          <p:nvPr/>
        </p:nvSpPr>
        <p:spPr>
          <a:xfrm>
            <a:off x="285720" y="1071546"/>
            <a:ext cx="1143008" cy="107157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 smtClean="0">
                <a:solidFill>
                  <a:srgbClr val="002060"/>
                </a:solidFill>
              </a:rPr>
              <a:t>Def</a:t>
            </a:r>
            <a:r>
              <a:rPr lang="it-IT" sz="2400" b="1" dirty="0" smtClean="0">
                <a:solidFill>
                  <a:srgbClr val="002060"/>
                </a:solidFill>
              </a:rPr>
              <a:t>.1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714380"/>
          </a:xfrm>
          <a:solidFill>
            <a:srgbClr val="FF0000"/>
          </a:solidFill>
        </p:spPr>
        <p:txBody>
          <a:bodyPr>
            <a:normAutofit lnSpcReduction="10000"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Cosa è la logica?</a:t>
            </a:r>
          </a:p>
          <a:p>
            <a:endParaRPr lang="it-IT" sz="4400" b="1" dirty="0">
              <a:solidFill>
                <a:schemeClr val="bg1"/>
              </a:solidFill>
            </a:endParaRPr>
          </a:p>
          <a:p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57158" y="1285860"/>
            <a:ext cx="8572560" cy="528641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Ragionamento </a:t>
            </a:r>
          </a:p>
          <a:p>
            <a:pPr marL="742950" indent="-742950" algn="ctr"/>
            <a:endParaRPr lang="it-IT" sz="4000" b="1" dirty="0" smtClean="0">
              <a:solidFill>
                <a:schemeClr val="bg1"/>
              </a:solidFill>
            </a:endParaRP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basato su argomenti validi </a:t>
            </a:r>
          </a:p>
          <a:p>
            <a:pPr marL="742950" indent="-742950" algn="ctr"/>
            <a:endParaRPr lang="it-IT" sz="4000" b="1" dirty="0" smtClean="0">
              <a:solidFill>
                <a:schemeClr val="bg1"/>
              </a:solidFill>
            </a:endParaRP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perché sostenuti indipendentemente</a:t>
            </a:r>
          </a:p>
          <a:p>
            <a:pPr marL="742950" indent="-742950" algn="ctr"/>
            <a:endParaRPr lang="it-IT" sz="4000" b="1" dirty="0" smtClean="0">
              <a:solidFill>
                <a:schemeClr val="bg1"/>
              </a:solidFill>
            </a:endParaRP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da motivi psicologici</a:t>
            </a:r>
          </a:p>
        </p:txBody>
      </p:sp>
      <p:sp>
        <p:nvSpPr>
          <p:cNvPr id="6" name="Ovale 5"/>
          <p:cNvSpPr/>
          <p:nvPr/>
        </p:nvSpPr>
        <p:spPr>
          <a:xfrm>
            <a:off x="285720" y="1071546"/>
            <a:ext cx="1143008" cy="107157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 smtClean="0">
                <a:solidFill>
                  <a:srgbClr val="002060"/>
                </a:solidFill>
              </a:rPr>
              <a:t>Def</a:t>
            </a:r>
            <a:r>
              <a:rPr lang="it-IT" sz="2400" b="1" dirty="0" smtClean="0">
                <a:solidFill>
                  <a:srgbClr val="002060"/>
                </a:solidFill>
              </a:rPr>
              <a:t>.2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78581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E’ indispensabile la logica?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1571604" y="1285860"/>
            <a:ext cx="1500198" cy="142876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 smtClean="0">
                <a:solidFill>
                  <a:srgbClr val="002060"/>
                </a:solidFill>
              </a:rPr>
              <a:t>Sì</a:t>
            </a:r>
            <a:endParaRPr lang="it-IT" sz="4400" b="1" dirty="0">
              <a:solidFill>
                <a:srgbClr val="002060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143636" y="1214422"/>
            <a:ext cx="1500198" cy="150019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 smtClean="0">
                <a:solidFill>
                  <a:srgbClr val="002060"/>
                </a:solidFill>
              </a:rPr>
              <a:t>NO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357158" y="3143248"/>
            <a:ext cx="3857652" cy="3429024"/>
          </a:xfrm>
          <a:prstGeom prst="roundRect">
            <a:avLst/>
          </a:prstGeom>
          <a:solidFill>
            <a:srgbClr val="00B050"/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 algn="ctr"/>
            <a:r>
              <a:rPr lang="it-IT" sz="4000" b="1" dirty="0">
                <a:solidFill>
                  <a:schemeClr val="bg1"/>
                </a:solidFill>
              </a:rPr>
              <a:t>N</a:t>
            </a:r>
            <a:r>
              <a:rPr lang="it-IT" sz="4000" b="1" dirty="0" smtClean="0">
                <a:solidFill>
                  <a:schemeClr val="bg1"/>
                </a:solidFill>
              </a:rPr>
              <a:t>el linguaggio </a:t>
            </a: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PUBBLICO</a:t>
            </a:r>
          </a:p>
          <a:p>
            <a:pPr marL="742950" indent="-742950" algn="ctr"/>
            <a:r>
              <a:rPr lang="it-IT" sz="4000" b="1" dirty="0">
                <a:solidFill>
                  <a:schemeClr val="bg1"/>
                </a:solidFill>
              </a:rPr>
              <a:t>o</a:t>
            </a:r>
            <a:r>
              <a:rPr lang="it-IT" sz="4000" b="1" dirty="0" smtClean="0">
                <a:solidFill>
                  <a:schemeClr val="bg1"/>
                </a:solidFill>
              </a:rPr>
              <a:t>vvero politico</a:t>
            </a:r>
          </a:p>
          <a:p>
            <a:pPr marL="742950" indent="-742950" algn="ctr"/>
            <a:endParaRPr lang="it-IT" sz="4000" b="1" dirty="0">
              <a:solidFill>
                <a:schemeClr val="bg1"/>
              </a:solidFill>
            </a:endParaRPr>
          </a:p>
          <a:p>
            <a:pPr marL="742950" indent="-742950" algn="ctr"/>
            <a:r>
              <a:rPr lang="it-IT" sz="2400" b="1" dirty="0" smtClean="0">
                <a:solidFill>
                  <a:schemeClr val="bg1"/>
                </a:solidFill>
              </a:rPr>
              <a:t>Comunicazione chiara,</a:t>
            </a:r>
          </a:p>
          <a:p>
            <a:pPr marL="742950" indent="-742950" algn="ctr"/>
            <a:r>
              <a:rPr lang="it-IT" sz="2400" b="1" dirty="0" smtClean="0">
                <a:solidFill>
                  <a:schemeClr val="bg1"/>
                </a:solidFill>
              </a:rPr>
              <a:t>precisa, corretta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5000628" y="3143248"/>
            <a:ext cx="3857652" cy="3429024"/>
          </a:xfrm>
          <a:prstGeom prst="roundRect">
            <a:avLst/>
          </a:prstGeom>
          <a:solidFill>
            <a:srgbClr val="00B050"/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Nel linguaggio</a:t>
            </a:r>
          </a:p>
          <a:p>
            <a:pPr marL="742950" indent="-742950" algn="ctr"/>
            <a:r>
              <a:rPr lang="it-IT" sz="4000" b="1" dirty="0" smtClean="0">
                <a:solidFill>
                  <a:schemeClr val="bg1"/>
                </a:solidFill>
              </a:rPr>
              <a:t>PRIVATO</a:t>
            </a:r>
          </a:p>
          <a:p>
            <a:pPr marL="742950" indent="-742950" algn="ctr"/>
            <a:endParaRPr lang="it-IT" sz="2800" b="1" dirty="0" smtClean="0">
              <a:solidFill>
                <a:schemeClr val="bg1"/>
              </a:solidFill>
            </a:endParaRPr>
          </a:p>
          <a:p>
            <a:pPr marL="742950" indent="-742950" algn="ctr"/>
            <a:endParaRPr lang="it-IT" sz="4000" b="1" dirty="0">
              <a:solidFill>
                <a:schemeClr val="bg1"/>
              </a:solidFill>
            </a:endParaRPr>
          </a:p>
          <a:p>
            <a:pPr marL="742950" indent="-742950" algn="ctr"/>
            <a:r>
              <a:rPr lang="it-IT" sz="2400" b="1" dirty="0" smtClean="0">
                <a:solidFill>
                  <a:schemeClr val="bg1"/>
                </a:solidFill>
              </a:rPr>
              <a:t>Comunicazione anche</a:t>
            </a:r>
          </a:p>
          <a:p>
            <a:pPr marL="742950" indent="-742950" algn="ctr"/>
            <a:r>
              <a:rPr lang="it-IT" sz="2400" b="1" dirty="0" smtClean="0">
                <a:solidFill>
                  <a:schemeClr val="bg1"/>
                </a:solidFill>
              </a:rPr>
              <a:t>senza uso delle parole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785818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Cosa è un testo argomentativo?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57158" y="2285992"/>
            <a:ext cx="8358246" cy="292895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Testo unitario, organico e coerente </a:t>
            </a:r>
            <a:endParaRPr lang="it-IT" sz="4000" b="1" dirty="0">
              <a:solidFill>
                <a:schemeClr val="bg1"/>
              </a:solidFill>
            </a:endParaRPr>
          </a:p>
          <a:p>
            <a:pPr algn="ctr"/>
            <a:endParaRPr lang="it-IT" sz="1500" b="1" dirty="0" smtClean="0">
              <a:solidFill>
                <a:schemeClr val="bg1"/>
              </a:solidFill>
            </a:endParaRPr>
          </a:p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in una cui è sostenuta una tesi </a:t>
            </a:r>
            <a:endParaRPr lang="it-IT" sz="4000" b="1" dirty="0">
              <a:solidFill>
                <a:schemeClr val="bg1"/>
              </a:solidFill>
            </a:endParaRPr>
          </a:p>
          <a:p>
            <a:pPr algn="ctr"/>
            <a:endParaRPr lang="it-IT" sz="1500" b="1" dirty="0" smtClean="0">
              <a:solidFill>
                <a:schemeClr val="bg1"/>
              </a:solidFill>
            </a:endParaRPr>
          </a:p>
          <a:p>
            <a:pPr algn="ctr"/>
            <a:r>
              <a:rPr lang="it-IT" sz="4000" b="1" dirty="0" smtClean="0">
                <a:solidFill>
                  <a:schemeClr val="bg1"/>
                </a:solidFill>
              </a:rPr>
              <a:t>avvalorata con argomenti logicamente concatenati tra loro</a:t>
            </a:r>
          </a:p>
        </p:txBody>
      </p:sp>
      <p:sp>
        <p:nvSpPr>
          <p:cNvPr id="7" name="Arrotonda angolo stesso lato rettangolo 6"/>
          <p:cNvSpPr/>
          <p:nvPr/>
        </p:nvSpPr>
        <p:spPr>
          <a:xfrm>
            <a:off x="357158" y="1214422"/>
            <a:ext cx="8358246" cy="785818"/>
          </a:xfrm>
          <a:prstGeom prst="round2SameRect">
            <a:avLst/>
          </a:prstGeom>
          <a:solidFill>
            <a:srgbClr val="FFFF00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err="1" smtClean="0">
                <a:solidFill>
                  <a:srgbClr val="002060"/>
                </a:solidFill>
              </a:rPr>
              <a:t>Speech</a:t>
            </a:r>
            <a:r>
              <a:rPr lang="it-IT" sz="3200" b="1" dirty="0" smtClean="0">
                <a:solidFill>
                  <a:srgbClr val="002060"/>
                </a:solidFill>
              </a:rPr>
              <a:t> di </a:t>
            </a:r>
            <a:r>
              <a:rPr lang="it-IT" sz="3200" b="1" dirty="0" err="1" smtClean="0">
                <a:solidFill>
                  <a:srgbClr val="002060"/>
                </a:solidFill>
              </a:rPr>
              <a:t>Debate</a:t>
            </a:r>
            <a:r>
              <a:rPr lang="it-IT" sz="3200" b="1" dirty="0">
                <a:solidFill>
                  <a:srgbClr val="002060"/>
                </a:solidFill>
              </a:rPr>
              <a:t> </a:t>
            </a:r>
            <a:r>
              <a:rPr lang="it-IT" sz="3200" b="1" dirty="0" smtClean="0">
                <a:solidFill>
                  <a:srgbClr val="002060"/>
                </a:solidFill>
              </a:rPr>
              <a:t>= Testo argomentativo</a:t>
            </a:r>
            <a:endParaRPr lang="it-IT" sz="3200" b="1" dirty="0">
              <a:solidFill>
                <a:srgbClr val="002060"/>
              </a:solidFill>
            </a:endParaRPr>
          </a:p>
        </p:txBody>
      </p:sp>
      <p:sp>
        <p:nvSpPr>
          <p:cNvPr id="8" name="Arrotonda angolo diagonale rettangolo 7"/>
          <p:cNvSpPr/>
          <p:nvPr/>
        </p:nvSpPr>
        <p:spPr>
          <a:xfrm>
            <a:off x="714348" y="5429264"/>
            <a:ext cx="7858180" cy="121444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b="1" dirty="0" smtClean="0"/>
              <a:t>- Unitario = racchiuso in una cornice di senso compiuto</a:t>
            </a:r>
          </a:p>
          <a:p>
            <a:pPr algn="just"/>
            <a:r>
              <a:rPr lang="it-IT" sz="2000" b="1" dirty="0" smtClean="0"/>
              <a:t>- Organico = strutturato in parti tra loro interagenti </a:t>
            </a:r>
          </a:p>
          <a:p>
            <a:pPr algn="just"/>
            <a:r>
              <a:rPr lang="it-IT" sz="2000" b="1" dirty="0" smtClean="0"/>
              <a:t>- Coerente = legato da una tesi che tenga le fila delle argomentazioni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1571636"/>
          </a:xfrm>
          <a:solidFill>
            <a:srgbClr val="FF0000"/>
          </a:solidFill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t-IT" sz="4400" b="1" dirty="0" smtClean="0">
                <a:solidFill>
                  <a:schemeClr val="bg1"/>
                </a:solidFill>
              </a:rPr>
              <a:t>Quali sono le pretese </a:t>
            </a:r>
          </a:p>
          <a:p>
            <a:pPr>
              <a:spcBef>
                <a:spcPts val="0"/>
              </a:spcBef>
            </a:pPr>
            <a:r>
              <a:rPr lang="it-IT" sz="4400" b="1" dirty="0" smtClean="0">
                <a:solidFill>
                  <a:schemeClr val="bg1"/>
                </a:solidFill>
              </a:rPr>
              <a:t>di un testo argomentativo?</a:t>
            </a:r>
            <a:endParaRPr lang="it-IT" sz="4400" b="1" dirty="0">
              <a:solidFill>
                <a:schemeClr val="bg1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57158" y="2143116"/>
            <a:ext cx="8358246" cy="442915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4000" b="1" dirty="0" smtClean="0">
                <a:solidFill>
                  <a:schemeClr val="bg1"/>
                </a:solidFill>
              </a:rPr>
              <a:t>Senso  = essere compreso</a:t>
            </a:r>
          </a:p>
          <a:p>
            <a:pPr algn="just"/>
            <a:endParaRPr lang="it-IT" sz="4000" b="1" dirty="0">
              <a:solidFill>
                <a:schemeClr val="bg1"/>
              </a:solidFill>
            </a:endParaRPr>
          </a:p>
          <a:p>
            <a:pPr algn="just"/>
            <a:r>
              <a:rPr lang="it-IT" sz="4000" b="1" dirty="0" smtClean="0">
                <a:solidFill>
                  <a:schemeClr val="bg1"/>
                </a:solidFill>
              </a:rPr>
              <a:t>Verità</a:t>
            </a:r>
            <a:r>
              <a:rPr lang="it-IT" sz="4000" b="1" dirty="0">
                <a:solidFill>
                  <a:schemeClr val="bg1"/>
                </a:solidFill>
              </a:rPr>
              <a:t> </a:t>
            </a:r>
            <a:r>
              <a:rPr lang="it-IT" sz="4000" b="1" dirty="0" smtClean="0">
                <a:solidFill>
                  <a:schemeClr val="bg1"/>
                </a:solidFill>
              </a:rPr>
              <a:t>= dire ciò che realmente è</a:t>
            </a:r>
          </a:p>
          <a:p>
            <a:pPr algn="just"/>
            <a:endParaRPr lang="it-IT" sz="4000" b="1" dirty="0">
              <a:solidFill>
                <a:schemeClr val="bg1"/>
              </a:solidFill>
            </a:endParaRPr>
          </a:p>
          <a:p>
            <a:pPr algn="just"/>
            <a:r>
              <a:rPr lang="it-IT" sz="4000" b="1" dirty="0" err="1" smtClean="0">
                <a:solidFill>
                  <a:schemeClr val="bg1"/>
                </a:solidFill>
              </a:rPr>
              <a:t>Normatività</a:t>
            </a:r>
            <a:r>
              <a:rPr lang="it-IT" sz="4000" b="1" dirty="0" smtClean="0">
                <a:solidFill>
                  <a:schemeClr val="bg1"/>
                </a:solidFill>
              </a:rPr>
              <a:t> = rispetto della logica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1428760"/>
          </a:xfrm>
          <a:solidFill>
            <a:srgbClr val="FF0000"/>
          </a:solidFill>
        </p:spPr>
        <p:txBody>
          <a:bodyPr>
            <a:normAutofit fontScale="92500" lnSpcReduction="10000"/>
          </a:bodyPr>
          <a:lstStyle/>
          <a:p>
            <a:r>
              <a:rPr lang="it-IT" sz="4400" b="1" dirty="0" smtClean="0">
                <a:solidFill>
                  <a:schemeClr val="bg1"/>
                </a:solidFill>
              </a:rPr>
              <a:t>Qual è la forma </a:t>
            </a:r>
          </a:p>
          <a:p>
            <a:r>
              <a:rPr lang="it-IT" sz="4400" b="1" dirty="0" smtClean="0">
                <a:solidFill>
                  <a:schemeClr val="bg1"/>
                </a:solidFill>
              </a:rPr>
              <a:t>di un testo argomentativo?</a:t>
            </a:r>
            <a:endParaRPr lang="it-IT" sz="44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85720" y="1857364"/>
          <a:ext cx="8501122" cy="4858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116"/>
                <a:gridCol w="2287966"/>
                <a:gridCol w="5715040"/>
              </a:tblGrid>
              <a:tr h="502465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Tema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Diritti umani</a:t>
                      </a:r>
                      <a:endParaRPr lang="it-IT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67268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Problema</a:t>
                      </a:r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it-IT" sz="2000" b="1" baseline="0" dirty="0" smtClean="0">
                          <a:solidFill>
                            <a:srgbClr val="002060"/>
                          </a:solidFill>
                        </a:rPr>
                        <a:t>o </a:t>
                      </a:r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Domanda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no Stato liberale deve riconoscere i matrimoni tra persone dello stesso sesso?</a:t>
                      </a:r>
                      <a:endParaRPr lang="it-IT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67268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Tesi (o più di una)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 matrimoni tra persone dello stesso sesso garantiscono / non garantiscono uguaglianza tra i cittadini</a:t>
                      </a:r>
                      <a:endParaRPr lang="it-IT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610640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Argomenti (Pro/Contro)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Es. Pro</a:t>
                      </a:r>
                    </a:p>
                    <a:p>
                      <a:pPr algn="just"/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- Nel</a:t>
                      </a:r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 mondo animale evoluto esiste l’omosessualità </a:t>
                      </a:r>
                    </a:p>
                    <a:p>
                      <a:pPr algn="just"/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- L’uomo è un animale evoluto</a:t>
                      </a:r>
                    </a:p>
                    <a:p>
                      <a:pPr algn="just"/>
                      <a:r>
                        <a:rPr lang="it-IT" sz="2000" b="1" baseline="0" dirty="0" smtClean="0">
                          <a:solidFill>
                            <a:schemeClr val="bg1"/>
                          </a:solidFill>
                        </a:rPr>
                        <a:t>- Nel mondo degli umani esiste l’omosessualità, la cui origine è naturale/istintiva e non socio-culturale</a:t>
                      </a:r>
                      <a:endParaRPr lang="it-IT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867268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002060"/>
                          </a:solidFill>
                        </a:rPr>
                        <a:t>Conclusione</a:t>
                      </a:r>
                      <a:endParaRPr lang="it-IT" sz="20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2000" b="1" dirty="0" smtClean="0">
                          <a:solidFill>
                            <a:schemeClr val="bg1"/>
                          </a:solidFill>
                        </a:rPr>
                        <a:t>I matrimoni tra persone dello stesso sesso devono o non devono essere legalizzati</a:t>
                      </a:r>
                      <a:endParaRPr lang="it-IT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1428760"/>
          </a:xfrm>
          <a:solidFill>
            <a:srgbClr val="FF0000"/>
          </a:solidFill>
        </p:spPr>
        <p:txBody>
          <a:bodyPr anchor="ctr"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it-IT" sz="4400" b="1" dirty="0" smtClean="0">
                <a:solidFill>
                  <a:schemeClr val="bg1"/>
                </a:solidFill>
              </a:rPr>
              <a:t>Quali sono i mattoni </a:t>
            </a:r>
          </a:p>
          <a:p>
            <a:pPr>
              <a:spcBef>
                <a:spcPts val="0"/>
              </a:spcBef>
            </a:pPr>
            <a:r>
              <a:rPr lang="it-IT" sz="4400" b="1" dirty="0" smtClean="0">
                <a:solidFill>
                  <a:schemeClr val="bg1"/>
                </a:solidFill>
              </a:rPr>
              <a:t>di un’argomentazione/ragionamento?</a:t>
            </a:r>
            <a:endParaRPr lang="it-IT" sz="4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ma 3"/>
          <p:cNvGraphicFramePr/>
          <p:nvPr/>
        </p:nvGraphicFramePr>
        <p:xfrm>
          <a:off x="357158" y="1785926"/>
          <a:ext cx="8501122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tonda angolo stesso lato rettangolo 4"/>
          <p:cNvSpPr/>
          <p:nvPr/>
        </p:nvSpPr>
        <p:spPr>
          <a:xfrm>
            <a:off x="357158" y="5786454"/>
            <a:ext cx="8501122" cy="85725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Es.: La pena di morte è presente anche in Stati da tutti riconosciuti come liberali. 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790</Words>
  <Application>Microsoft Office PowerPoint</Application>
  <PresentationFormat>Presentazione su schermo (4:3)</PresentationFormat>
  <Paragraphs>184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 CARTER</vt:lpstr>
      <vt:lpstr>Arial</vt:lpstr>
      <vt:lpstr>Calibri</vt:lpstr>
      <vt:lpstr>Mangal</vt:lpstr>
      <vt:lpstr>Wingdings</vt:lpstr>
      <vt:lpstr>Tema di Office</vt:lpstr>
      <vt:lpstr>Elementi di logica Enea Cattaneo, Marco Costigliolo – Rete WeDebate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Struttura del sillogismo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Eleonora</dc:creator>
  <cp:lastModifiedBy>Don Bruno</cp:lastModifiedBy>
  <cp:revision>12</cp:revision>
  <dcterms:created xsi:type="dcterms:W3CDTF">2016-10-24T20:34:47Z</dcterms:created>
  <dcterms:modified xsi:type="dcterms:W3CDTF">2019-10-20T12:39:08Z</dcterms:modified>
</cp:coreProperties>
</file>