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81" r:id="rId2"/>
    <p:sldId id="280" r:id="rId3"/>
    <p:sldId id="292" r:id="rId4"/>
    <p:sldId id="293" r:id="rId5"/>
    <p:sldId id="294" r:id="rId6"/>
    <p:sldId id="306" r:id="rId7"/>
    <p:sldId id="291" r:id="rId8"/>
    <p:sldId id="299" r:id="rId9"/>
    <p:sldId id="300" r:id="rId10"/>
    <p:sldId id="301" r:id="rId11"/>
    <p:sldId id="302" r:id="rId12"/>
    <p:sldId id="303" r:id="rId13"/>
    <p:sldId id="304" r:id="rId14"/>
    <p:sldId id="297" r:id="rId15"/>
    <p:sldId id="305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C120A-94AC-4A03-A89D-47850BC817FB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A615B-F40D-4BC7-BFA4-D4213A7D927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77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edebat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 </a:t>
            </a:r>
            <a:r>
              <a:rPr lang="en-US" dirty="0" err="1" smtClean="0"/>
              <a:t>forti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580"/>
            <a:r>
              <a:rPr lang="en-US" dirty="0" smtClean="0"/>
              <a:t>Marco Costigliolo – Rete We Debate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2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– </a:t>
            </a:r>
            <a:r>
              <a:rPr lang="en-US" dirty="0" err="1" smtClean="0"/>
              <a:t>Induzione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981951" cy="428064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Metodo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generalizzazione</a:t>
            </a:r>
            <a:r>
              <a:rPr lang="en-US" dirty="0" smtClean="0"/>
              <a:t>: da </a:t>
            </a:r>
            <a:r>
              <a:rPr lang="en-US" dirty="0" err="1" smtClean="0"/>
              <a:t>fatti</a:t>
            </a:r>
            <a:r>
              <a:rPr lang="en-US" dirty="0" smtClean="0"/>
              <a:t> </a:t>
            </a:r>
            <a:r>
              <a:rPr lang="en-US" dirty="0" err="1" smtClean="0"/>
              <a:t>specifici</a:t>
            </a:r>
            <a:r>
              <a:rPr lang="en-US" dirty="0" smtClean="0"/>
              <a:t> a </a:t>
            </a:r>
            <a:r>
              <a:rPr lang="en-US" dirty="0" err="1" smtClean="0"/>
              <a:t>idee</a:t>
            </a:r>
            <a:r>
              <a:rPr lang="en-US" dirty="0" smtClean="0"/>
              <a:t> di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Esempio</a:t>
            </a:r>
            <a:r>
              <a:rPr lang="en-US" dirty="0" smtClean="0"/>
              <a:t>: </a:t>
            </a:r>
            <a:r>
              <a:rPr lang="it-IT" dirty="0"/>
              <a:t>– Tutti gli scandinavi che ho conosciuto sono persone cortesi</a:t>
            </a:r>
            <a:r>
              <a:rPr lang="it-IT" dirty="0" smtClean="0"/>
              <a:t>.– </a:t>
            </a:r>
            <a:r>
              <a:rPr lang="it-IT" dirty="0"/>
              <a:t>Anche Luca ha conosciuto molti scandinavi, l’estate scorsa, e mi conferma che sono persone molto cortesi</a:t>
            </a:r>
            <a:r>
              <a:rPr lang="it-IT" dirty="0" smtClean="0"/>
              <a:t>. – </a:t>
            </a:r>
            <a:r>
              <a:rPr lang="it-IT" dirty="0"/>
              <a:t>Dunque tutti gli scandinavi sono cortesi</a:t>
            </a:r>
            <a:r>
              <a:rPr lang="it-IT" dirty="0" smtClean="0"/>
              <a:t>.</a:t>
            </a:r>
            <a:endParaRPr lang="en-US" dirty="0" smtClean="0"/>
          </a:p>
          <a:p>
            <a:r>
              <a:rPr lang="en-US" dirty="0" smtClean="0"/>
              <a:t>Example 2: </a:t>
            </a:r>
          </a:p>
          <a:p>
            <a:pPr lvl="1"/>
            <a:r>
              <a:rPr lang="it-IT" dirty="0"/>
              <a:t>approdo su un’isola sconosciuta e molto popolata dove ogni abitante che incontro ha gli occhi verdi – e inoltre ne incontro un numero significativo – sono, quindi, autorizzato a concludere che “Tutti gli abitanti dell’isola hanno gli occhi verdi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Testare</a:t>
            </a:r>
            <a:r>
              <a:rPr lang="en-US" dirty="0" smtClean="0"/>
              <a:t> </a:t>
            </a:r>
            <a:r>
              <a:rPr lang="en-US" dirty="0" err="1" smtClean="0"/>
              <a:t>l’induzione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Il </a:t>
            </a:r>
            <a:r>
              <a:rPr lang="en-US" dirty="0" err="1" smtClean="0"/>
              <a:t>ragionamento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consistente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esempi</a:t>
            </a:r>
            <a:r>
              <a:rPr lang="en-US" dirty="0" smtClean="0"/>
              <a:t> </a:t>
            </a:r>
            <a:r>
              <a:rPr lang="en-US" dirty="0" err="1" smtClean="0"/>
              <a:t>lampanti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negano</a:t>
            </a:r>
            <a:r>
              <a:rPr lang="en-US" dirty="0" smtClean="0"/>
              <a:t> la </a:t>
            </a:r>
            <a:r>
              <a:rPr lang="en-US" dirty="0" err="1" smtClean="0"/>
              <a:t>mia</a:t>
            </a:r>
            <a:r>
              <a:rPr lang="en-US" dirty="0" smtClean="0"/>
              <a:t> </a:t>
            </a:r>
            <a:r>
              <a:rPr lang="en-US" dirty="0" err="1" smtClean="0"/>
              <a:t>conclusione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I </a:t>
            </a:r>
            <a:r>
              <a:rPr lang="en-US" dirty="0" err="1" smtClean="0"/>
              <a:t>miei</a:t>
            </a:r>
            <a:r>
              <a:rPr lang="en-US" dirty="0" smtClean="0"/>
              <a:t> </a:t>
            </a:r>
            <a:r>
              <a:rPr lang="en-US" dirty="0" err="1" smtClean="0"/>
              <a:t>esempi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generali</a:t>
            </a:r>
            <a:r>
              <a:rPr lang="en-US" dirty="0" smtClean="0"/>
              <a:t> e </a:t>
            </a:r>
            <a:r>
              <a:rPr lang="en-US" dirty="0" err="1" smtClean="0"/>
              <a:t>validi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tempo?</a:t>
            </a:r>
          </a:p>
          <a:p>
            <a:pPr lvl="2"/>
            <a:r>
              <a:rPr lang="en-US" dirty="0" smtClean="0"/>
              <a:t>Le </a:t>
            </a:r>
            <a:r>
              <a:rPr lang="en-US" dirty="0" err="1" smtClean="0"/>
              <a:t>mie</a:t>
            </a:r>
            <a:r>
              <a:rPr lang="en-US" dirty="0" smtClean="0"/>
              <a:t> </a:t>
            </a:r>
            <a:r>
              <a:rPr lang="en-US" dirty="0" err="1" smtClean="0"/>
              <a:t>conclusioni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abbastanza</a:t>
            </a:r>
            <a:r>
              <a:rPr lang="en-US" dirty="0" smtClean="0"/>
              <a:t> </a:t>
            </a:r>
            <a:r>
              <a:rPr lang="en-US" dirty="0" err="1" smtClean="0"/>
              <a:t>generali</a:t>
            </a:r>
            <a:r>
              <a:rPr lang="en-US" dirty="0" smtClean="0"/>
              <a:t>?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98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Reasoning-</a:t>
            </a:r>
            <a:r>
              <a:rPr lang="en-US" dirty="0" err="1" smtClean="0"/>
              <a:t>Deduzione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Sillogismo</a:t>
            </a:r>
            <a:endParaRPr lang="en-US" dirty="0" smtClean="0"/>
          </a:p>
          <a:p>
            <a:pPr lvl="1"/>
            <a:r>
              <a:rPr lang="en-US" dirty="0" err="1" smtClean="0"/>
              <a:t>Attenzione</a:t>
            </a:r>
            <a:r>
              <a:rPr lang="en-US" dirty="0" smtClean="0"/>
              <a:t>!</a:t>
            </a:r>
            <a:r>
              <a:rPr lang="en-US" dirty="0"/>
              <a:t> </a:t>
            </a:r>
            <a:r>
              <a:rPr lang="it-IT" dirty="0" smtClean="0"/>
              <a:t>Tutti </a:t>
            </a:r>
            <a:r>
              <a:rPr lang="it-IT" dirty="0"/>
              <a:t>i fiumi hanno un </a:t>
            </a:r>
            <a:r>
              <a:rPr lang="it-IT" dirty="0" smtClean="0"/>
              <a:t>letto - Io </a:t>
            </a:r>
            <a:r>
              <a:rPr lang="it-IT" dirty="0"/>
              <a:t>ho un </a:t>
            </a:r>
            <a:r>
              <a:rPr lang="it-IT" dirty="0" smtClean="0"/>
              <a:t>letto - Dunque </a:t>
            </a:r>
            <a:r>
              <a:rPr lang="it-IT" dirty="0"/>
              <a:t>io sono un </a:t>
            </a:r>
            <a:r>
              <a:rPr lang="it-IT" dirty="0" smtClean="0"/>
              <a:t>fiume</a:t>
            </a:r>
          </a:p>
          <a:p>
            <a:pPr lvl="1"/>
            <a:r>
              <a:rPr lang="it-IT" dirty="0" smtClean="0"/>
              <a:t>Attenzione ! Tutte </a:t>
            </a:r>
            <a:r>
              <a:rPr lang="it-IT" dirty="0"/>
              <a:t>le forchette hanno tre </a:t>
            </a:r>
            <a:r>
              <a:rPr lang="it-IT" dirty="0" smtClean="0"/>
              <a:t>denti - Mio </a:t>
            </a:r>
            <a:r>
              <a:rPr lang="it-IT" dirty="0"/>
              <a:t>nonno ha tre </a:t>
            </a:r>
            <a:r>
              <a:rPr lang="it-IT" dirty="0" smtClean="0"/>
              <a:t>denti - Dunque </a:t>
            </a:r>
            <a:r>
              <a:rPr lang="it-IT" dirty="0"/>
              <a:t>mio nonno è una forchetta</a:t>
            </a:r>
            <a:endParaRPr lang="it-IT" dirty="0" smtClean="0"/>
          </a:p>
          <a:p>
            <a:r>
              <a:rPr lang="en-US" dirty="0" err="1" smtClean="0"/>
              <a:t>Deduzione</a:t>
            </a:r>
            <a:r>
              <a:rPr lang="en-US" dirty="0" smtClean="0"/>
              <a:t> per </a:t>
            </a:r>
            <a:r>
              <a:rPr lang="en-US" dirty="0" err="1" smtClean="0"/>
              <a:t>disgiunzione</a:t>
            </a:r>
            <a:endParaRPr lang="en-US" dirty="0" smtClean="0"/>
          </a:p>
          <a:p>
            <a:pPr lvl="1"/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idee</a:t>
            </a:r>
            <a:r>
              <a:rPr lang="en-US" dirty="0" smtClean="0"/>
              <a:t> – </a:t>
            </a:r>
            <a:r>
              <a:rPr lang="en-US" dirty="0" err="1" smtClean="0"/>
              <a:t>spiegare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dell’altra</a:t>
            </a:r>
            <a:endParaRPr lang="en-US" dirty="0" smtClean="0"/>
          </a:p>
          <a:p>
            <a:pPr lvl="2"/>
            <a:r>
              <a:rPr lang="en-US" dirty="0" smtClean="0"/>
              <a:t>Ex.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andare</a:t>
            </a:r>
            <a:r>
              <a:rPr lang="en-US" dirty="0" smtClean="0"/>
              <a:t> al cinema o </a:t>
            </a:r>
            <a:r>
              <a:rPr lang="en-US" dirty="0" err="1" smtClean="0"/>
              <a:t>risparmiare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6858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1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Reasoning: </a:t>
            </a:r>
            <a:r>
              <a:rPr lang="en-US" dirty="0" err="1" smtClean="0"/>
              <a:t>Deduzione</a:t>
            </a:r>
            <a:r>
              <a:rPr lang="en-US" dirty="0" smtClean="0"/>
              <a:t> </a:t>
            </a:r>
            <a:r>
              <a:rPr lang="en-US" dirty="0" err="1" smtClean="0"/>
              <a:t>ipotetico-causale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La </a:t>
            </a:r>
            <a:r>
              <a:rPr lang="en-US" sz="1600" dirty="0" err="1" smtClean="0"/>
              <a:t>situazione</a:t>
            </a:r>
            <a:r>
              <a:rPr lang="en-US" sz="1600" dirty="0" smtClean="0"/>
              <a:t> A </a:t>
            </a:r>
            <a:r>
              <a:rPr lang="en-US" sz="1600" dirty="0" err="1" smtClean="0"/>
              <a:t>causa</a:t>
            </a:r>
            <a:r>
              <a:rPr lang="en-US" sz="1600" dirty="0" smtClean="0"/>
              <a:t> la </a:t>
            </a:r>
            <a:r>
              <a:rPr lang="en-US" sz="1600" dirty="0" err="1" smtClean="0"/>
              <a:t>situazione</a:t>
            </a:r>
            <a:r>
              <a:rPr lang="en-US" sz="1600" dirty="0" smtClean="0"/>
              <a:t> B (</a:t>
            </a:r>
            <a:r>
              <a:rPr lang="en-US" sz="1600" dirty="0" err="1" smtClean="0"/>
              <a:t>conseguenza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Se X, </a:t>
            </a:r>
            <a:r>
              <a:rPr lang="en-US" sz="1600" dirty="0" err="1" smtClean="0"/>
              <a:t>allora</a:t>
            </a:r>
            <a:r>
              <a:rPr lang="en-US" sz="1600" dirty="0" smtClean="0"/>
              <a:t> y. Se  Y, </a:t>
            </a:r>
            <a:r>
              <a:rPr lang="en-US" sz="1600" dirty="0" err="1" smtClean="0"/>
              <a:t>allora</a:t>
            </a:r>
            <a:r>
              <a:rPr lang="en-US" sz="1600" dirty="0" smtClean="0"/>
              <a:t> Z.</a:t>
            </a:r>
          </a:p>
          <a:p>
            <a:pPr lvl="2"/>
            <a:r>
              <a:rPr lang="en-US" sz="1600" dirty="0" err="1" smtClean="0"/>
              <a:t>Esempio</a:t>
            </a:r>
            <a:r>
              <a:rPr lang="en-US" sz="1600" dirty="0" smtClean="0"/>
              <a:t>: </a:t>
            </a:r>
            <a:r>
              <a:rPr lang="en-US" sz="1600" dirty="0" err="1" smtClean="0"/>
              <a:t>Fumare</a:t>
            </a:r>
            <a:r>
              <a:rPr lang="en-US" sz="1600" dirty="0" smtClean="0"/>
              <a:t> </a:t>
            </a:r>
            <a:r>
              <a:rPr lang="en-US" sz="1600" dirty="0" err="1" smtClean="0"/>
              <a:t>causa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cancro</a:t>
            </a:r>
            <a:r>
              <a:rPr lang="en-US" sz="1600" dirty="0" smtClean="0"/>
              <a:t>. Se </a:t>
            </a:r>
            <a:r>
              <a:rPr lang="en-US" sz="1600" dirty="0" err="1" smtClean="0"/>
              <a:t>fumi</a:t>
            </a:r>
            <a:r>
              <a:rPr lang="en-US" sz="1600" dirty="0" smtClean="0"/>
              <a:t>, </a:t>
            </a:r>
            <a:r>
              <a:rPr lang="en-US" sz="1600" dirty="0" err="1" smtClean="0"/>
              <a:t>potresti</a:t>
            </a:r>
            <a:r>
              <a:rPr lang="en-US" sz="1600" dirty="0" smtClean="0"/>
              <a:t> </a:t>
            </a:r>
            <a:r>
              <a:rPr lang="en-US" sz="1600" dirty="0" err="1" smtClean="0"/>
              <a:t>contrarre</a:t>
            </a:r>
            <a:r>
              <a:rPr lang="en-US" sz="1600" dirty="0" smtClean="0"/>
              <a:t> un </a:t>
            </a:r>
            <a:r>
              <a:rPr lang="en-US" sz="1600" dirty="0" err="1" smtClean="0"/>
              <a:t>cancro</a:t>
            </a:r>
            <a:r>
              <a:rPr lang="en-US" sz="1600" dirty="0" smtClean="0"/>
              <a:t>. </a:t>
            </a:r>
            <a:endParaRPr lang="en-US" sz="1600" dirty="0"/>
          </a:p>
          <a:p>
            <a:r>
              <a:rPr lang="en-US" sz="1600" dirty="0" err="1" smtClean="0"/>
              <a:t>Bisogna</a:t>
            </a:r>
            <a:r>
              <a:rPr lang="en-US" sz="1600" dirty="0" smtClean="0"/>
              <a:t> </a:t>
            </a:r>
            <a:r>
              <a:rPr lang="en-US" sz="1600" dirty="0" err="1" smtClean="0"/>
              <a:t>chiedersi</a:t>
            </a:r>
            <a:r>
              <a:rPr lang="en-US" sz="1600" dirty="0" smtClean="0"/>
              <a:t>:</a:t>
            </a:r>
          </a:p>
          <a:p>
            <a:pPr lvl="1"/>
            <a:r>
              <a:rPr lang="en-US" sz="1400" dirty="0" smtClean="0"/>
              <a:t>La </a:t>
            </a:r>
            <a:r>
              <a:rPr lang="en-US" sz="1400" dirty="0" err="1" smtClean="0"/>
              <a:t>causa</a:t>
            </a:r>
            <a:r>
              <a:rPr lang="en-US" sz="1400" dirty="0" smtClean="0"/>
              <a:t> </a:t>
            </a:r>
            <a:r>
              <a:rPr lang="en-US" sz="1400" dirty="0" err="1" smtClean="0"/>
              <a:t>è</a:t>
            </a:r>
            <a:r>
              <a:rPr lang="en-US" sz="1400" dirty="0" smtClean="0"/>
              <a:t> </a:t>
            </a:r>
            <a:r>
              <a:rPr lang="en-US" sz="1400" dirty="0" err="1" smtClean="0"/>
              <a:t>effettivamente</a:t>
            </a:r>
            <a:r>
              <a:rPr lang="en-US" sz="1400" dirty="0" smtClean="0"/>
              <a:t> tale?</a:t>
            </a:r>
          </a:p>
          <a:p>
            <a:pPr lvl="2"/>
            <a:r>
              <a:rPr lang="en-US" sz="1400" dirty="0" smtClean="0"/>
              <a:t>A </a:t>
            </a:r>
            <a:r>
              <a:rPr lang="en-US" sz="1400" dirty="0" err="1" smtClean="0"/>
              <a:t>causa</a:t>
            </a:r>
            <a:r>
              <a:rPr lang="en-US" sz="1400" dirty="0" smtClean="0"/>
              <a:t> </a:t>
            </a:r>
            <a:r>
              <a:rPr lang="en-US" sz="1400" dirty="0" err="1" smtClean="0"/>
              <a:t>dei</a:t>
            </a:r>
            <a:r>
              <a:rPr lang="en-US" sz="1400" dirty="0" smtClean="0"/>
              <a:t> </a:t>
            </a:r>
            <a:r>
              <a:rPr lang="en-US" sz="1400" dirty="0" err="1" smtClean="0"/>
              <a:t>miei</a:t>
            </a:r>
            <a:r>
              <a:rPr lang="en-US" sz="1400" dirty="0" smtClean="0"/>
              <a:t> </a:t>
            </a:r>
            <a:r>
              <a:rPr lang="en-US" sz="1400" dirty="0" err="1" smtClean="0"/>
              <a:t>insegnanti</a:t>
            </a:r>
            <a:r>
              <a:rPr lang="en-US" sz="1400" dirty="0" smtClean="0"/>
              <a:t>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rimasto</a:t>
            </a:r>
            <a:r>
              <a:rPr lang="en-US" sz="1400" dirty="0" smtClean="0"/>
              <a:t> </a:t>
            </a:r>
            <a:r>
              <a:rPr lang="en-US" sz="1400" dirty="0" err="1" smtClean="0"/>
              <a:t>nella</a:t>
            </a:r>
            <a:r>
              <a:rPr lang="en-US" sz="1400" dirty="0" smtClean="0"/>
              <a:t> </a:t>
            </a:r>
            <a:r>
              <a:rPr lang="en-US" sz="1400" dirty="0" err="1" smtClean="0"/>
              <a:t>mia</a:t>
            </a:r>
            <a:r>
              <a:rPr lang="en-US" sz="1400" dirty="0" smtClean="0"/>
              <a:t> </a:t>
            </a:r>
            <a:r>
              <a:rPr lang="en-US" sz="1400" dirty="0" err="1" smtClean="0"/>
              <a:t>ignoranza</a:t>
            </a:r>
            <a:r>
              <a:rPr lang="en-US" sz="1400" dirty="0" smtClean="0"/>
              <a:t>!</a:t>
            </a:r>
          </a:p>
          <a:p>
            <a:pPr lvl="1"/>
            <a:r>
              <a:rPr lang="en-US" sz="1400" dirty="0" smtClean="0"/>
              <a:t>E’ </a:t>
            </a:r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causa</a:t>
            </a:r>
            <a:r>
              <a:rPr lang="en-US" sz="1400" dirty="0" smtClean="0"/>
              <a:t> </a:t>
            </a:r>
            <a:r>
              <a:rPr lang="en-US" sz="1400" dirty="0" err="1" smtClean="0"/>
              <a:t>significativa</a:t>
            </a:r>
            <a:r>
              <a:rPr lang="en-US" sz="1400" dirty="0" smtClean="0"/>
              <a:t> per </a:t>
            </a:r>
            <a:r>
              <a:rPr lang="en-US" sz="1400" dirty="0" err="1" smtClean="0"/>
              <a:t>l’argomento</a:t>
            </a:r>
            <a:r>
              <a:rPr lang="en-US" sz="1400" dirty="0" smtClean="0"/>
              <a:t>?</a:t>
            </a:r>
          </a:p>
          <a:p>
            <a:pPr lvl="2"/>
            <a:r>
              <a:rPr lang="en-US" sz="1400" dirty="0" smtClean="0"/>
              <a:t>A </a:t>
            </a:r>
            <a:r>
              <a:rPr lang="en-US" sz="1400" dirty="0" err="1" smtClean="0"/>
              <a:t>causa</a:t>
            </a:r>
            <a:r>
              <a:rPr lang="en-US" sz="1400" dirty="0" smtClean="0"/>
              <a:t> </a:t>
            </a:r>
            <a:r>
              <a:rPr lang="en-US" sz="1400" dirty="0" err="1" smtClean="0"/>
              <a:t>dell’immigrazione</a:t>
            </a:r>
            <a:r>
              <a:rPr lang="en-US" sz="1400" dirty="0" smtClean="0"/>
              <a:t> </a:t>
            </a:r>
            <a:r>
              <a:rPr lang="en-US" sz="1400" dirty="0" err="1" smtClean="0"/>
              <a:t>il</a:t>
            </a:r>
            <a:r>
              <a:rPr lang="en-US" sz="1400" dirty="0" smtClean="0"/>
              <a:t> </a:t>
            </a:r>
            <a:r>
              <a:rPr lang="en-US" sz="1400" dirty="0" err="1" smtClean="0"/>
              <a:t>fenomeno</a:t>
            </a:r>
            <a:r>
              <a:rPr lang="en-US" sz="1400" dirty="0" smtClean="0"/>
              <a:t> del </a:t>
            </a:r>
            <a:r>
              <a:rPr lang="en-US" sz="1400" dirty="0" err="1" smtClean="0"/>
              <a:t>terrorismo</a:t>
            </a:r>
            <a:r>
              <a:rPr lang="en-US" sz="1400" dirty="0" smtClean="0"/>
              <a:t> </a:t>
            </a:r>
            <a:r>
              <a:rPr lang="en-US" sz="1400" dirty="0" err="1" smtClean="0"/>
              <a:t>è</a:t>
            </a:r>
            <a:r>
              <a:rPr lang="en-US" sz="1400" dirty="0" smtClean="0"/>
              <a:t> </a:t>
            </a:r>
            <a:r>
              <a:rPr lang="en-US" sz="1400" dirty="0" err="1" smtClean="0"/>
              <a:t>notevolmente</a:t>
            </a:r>
            <a:r>
              <a:rPr lang="en-US" sz="1400" dirty="0" smtClean="0"/>
              <a:t> </a:t>
            </a:r>
            <a:r>
              <a:rPr lang="en-US" sz="1400" dirty="0" err="1" smtClean="0"/>
              <a:t>aumentato</a:t>
            </a:r>
            <a:endParaRPr lang="en-US" sz="1400" dirty="0" smtClean="0"/>
          </a:p>
          <a:p>
            <a:pPr lvl="1"/>
            <a:r>
              <a:rPr lang="en-US" sz="1400" dirty="0" err="1" smtClean="0"/>
              <a:t>Ci</a:t>
            </a:r>
            <a:r>
              <a:rPr lang="en-US" sz="1400" dirty="0" smtClean="0"/>
              <a:t>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altre</a:t>
            </a:r>
            <a:r>
              <a:rPr lang="en-US" sz="1400" dirty="0" smtClean="0"/>
              <a:t> cause </a:t>
            </a:r>
            <a:r>
              <a:rPr lang="en-US" sz="1400" dirty="0" err="1" smtClean="0"/>
              <a:t>importanti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vengono</a:t>
            </a:r>
            <a:r>
              <a:rPr lang="en-US" sz="1400" dirty="0" smtClean="0"/>
              <a:t> </a:t>
            </a:r>
            <a:r>
              <a:rPr lang="en-US" sz="1400" dirty="0" err="1" smtClean="0"/>
              <a:t>trascurate</a:t>
            </a:r>
            <a:r>
              <a:rPr lang="en-US" sz="1400" dirty="0" smtClean="0"/>
              <a:t>?</a:t>
            </a:r>
          </a:p>
          <a:p>
            <a:pPr lvl="2"/>
            <a:r>
              <a:rPr lang="en-US" sz="1400" dirty="0" err="1" smtClean="0"/>
              <a:t>Fondamentalismo</a:t>
            </a:r>
            <a:r>
              <a:rPr lang="en-US" sz="1400" dirty="0" smtClean="0"/>
              <a:t>, </a:t>
            </a:r>
            <a:r>
              <a:rPr lang="en-US" sz="1400" dirty="0" err="1" smtClean="0"/>
              <a:t>sfruttamento</a:t>
            </a:r>
            <a:r>
              <a:rPr lang="is-IS" sz="1400" dirty="0" smtClean="0"/>
              <a:t>…</a:t>
            </a:r>
            <a:endParaRPr lang="en-US" sz="1400" dirty="0" smtClean="0"/>
          </a:p>
          <a:p>
            <a:pPr lvl="1"/>
            <a:r>
              <a:rPr lang="en-US" sz="1400" dirty="0" err="1" smtClean="0"/>
              <a:t>Distinguere</a:t>
            </a:r>
            <a:r>
              <a:rPr lang="en-US" sz="1400" dirty="0" smtClean="0"/>
              <a:t> le </a:t>
            </a:r>
            <a:r>
              <a:rPr lang="en-US" sz="1400" dirty="0" err="1" smtClean="0"/>
              <a:t>coincidenze</a:t>
            </a:r>
            <a:r>
              <a:rPr lang="en-US" sz="1400" dirty="0" smtClean="0"/>
              <a:t> e le cause!</a:t>
            </a:r>
          </a:p>
          <a:p>
            <a:pPr lvl="2"/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uscito</a:t>
            </a:r>
            <a:r>
              <a:rPr lang="en-US" sz="1400" dirty="0" smtClean="0"/>
              <a:t>. Ha </a:t>
            </a:r>
            <a:r>
              <a:rPr lang="en-US" sz="1400" dirty="0" err="1" smtClean="0"/>
              <a:t>iniziato</a:t>
            </a:r>
            <a:r>
              <a:rPr lang="en-US" sz="1400" dirty="0" smtClean="0"/>
              <a:t> a </a:t>
            </a:r>
            <a:r>
              <a:rPr lang="en-US" sz="1400" dirty="0" err="1" smtClean="0"/>
              <a:t>piovere</a:t>
            </a:r>
            <a:r>
              <a:rPr lang="en-US" sz="1400" dirty="0" smtClean="0"/>
              <a:t>. Mi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bagnato</a:t>
            </a:r>
            <a:r>
              <a:rPr lang="en-US" sz="1400" dirty="0" smtClean="0"/>
              <a:t>. = </a:t>
            </a:r>
            <a:r>
              <a:rPr lang="en-US" sz="1400" dirty="0" err="1" smtClean="0"/>
              <a:t>Coincidenza</a:t>
            </a:r>
            <a:endParaRPr lang="en-US" sz="1400" dirty="0" smtClean="0"/>
          </a:p>
          <a:p>
            <a:pPr lvl="2"/>
            <a:r>
              <a:rPr lang="en-US" sz="1400" dirty="0" smtClean="0"/>
              <a:t>Se </a:t>
            </a:r>
            <a:r>
              <a:rPr lang="en-US" sz="1400" dirty="0" err="1" smtClean="0"/>
              <a:t>dovesse</a:t>
            </a:r>
            <a:r>
              <a:rPr lang="en-US" sz="1400" dirty="0" smtClean="0"/>
              <a:t> </a:t>
            </a:r>
            <a:r>
              <a:rPr lang="en-US" sz="1400" dirty="0" err="1" smtClean="0"/>
              <a:t>piovere</a:t>
            </a:r>
            <a:r>
              <a:rPr lang="en-US" sz="1400" dirty="0" smtClean="0"/>
              <a:t> mi </a:t>
            </a:r>
            <a:r>
              <a:rPr lang="en-US" sz="1400" dirty="0" err="1" smtClean="0"/>
              <a:t>bagnerei</a:t>
            </a:r>
            <a:r>
              <a:rPr lang="en-US" sz="1400" dirty="0" smtClean="0"/>
              <a:t>. Si </a:t>
            </a:r>
            <a:r>
              <a:rPr lang="en-US" sz="1400" dirty="0" err="1" smtClean="0"/>
              <a:t>è</a:t>
            </a:r>
            <a:r>
              <a:rPr lang="en-US" sz="1400" dirty="0" smtClean="0"/>
              <a:t> </a:t>
            </a:r>
            <a:r>
              <a:rPr lang="en-US" sz="1400" dirty="0" err="1" smtClean="0"/>
              <a:t>messo</a:t>
            </a:r>
            <a:r>
              <a:rPr lang="en-US" sz="1400" dirty="0" smtClean="0"/>
              <a:t> a </a:t>
            </a:r>
            <a:r>
              <a:rPr lang="en-US" sz="1400" dirty="0" err="1" smtClean="0"/>
              <a:t>piovere</a:t>
            </a:r>
            <a:r>
              <a:rPr lang="en-US" sz="1400" dirty="0" smtClean="0"/>
              <a:t> e mi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bagnato</a:t>
            </a:r>
            <a:r>
              <a:rPr lang="en-US" sz="1400" dirty="0" smtClean="0"/>
              <a:t>.= </a:t>
            </a:r>
            <a:r>
              <a:rPr lang="en-US" sz="1400" dirty="0" err="1" smtClean="0"/>
              <a:t>deduzione</a:t>
            </a:r>
            <a:r>
              <a:rPr lang="en-US" sz="1400" dirty="0" smtClean="0"/>
              <a:t> </a:t>
            </a:r>
            <a:r>
              <a:rPr lang="en-US" sz="1400" dirty="0" err="1" smtClean="0"/>
              <a:t>causale</a:t>
            </a:r>
            <a:endParaRPr lang="en-US" sz="1400" dirty="0" smtClean="0"/>
          </a:p>
          <a:p>
            <a:pPr lvl="2"/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3238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 Evidence!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Fatti</a:t>
            </a:r>
            <a:r>
              <a:rPr lang="en-US" dirty="0" smtClean="0"/>
              <a:t> </a:t>
            </a:r>
            <a:r>
              <a:rPr lang="en-US" dirty="0" err="1" smtClean="0"/>
              <a:t>generali</a:t>
            </a:r>
            <a:endParaRPr lang="en-US" dirty="0" smtClean="0"/>
          </a:p>
          <a:p>
            <a:pPr lvl="1"/>
            <a:r>
              <a:rPr lang="en-US" dirty="0" err="1" smtClean="0"/>
              <a:t>Attenzione</a:t>
            </a:r>
            <a:r>
              <a:rPr lang="en-US" dirty="0" smtClean="0"/>
              <a:t>, non </a:t>
            </a:r>
            <a:r>
              <a:rPr lang="en-US" dirty="0" err="1" smtClean="0"/>
              <a:t>pensare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abbiano</a:t>
            </a:r>
            <a:r>
              <a:rPr lang="en-US" dirty="0" smtClean="0"/>
              <a:t> le </a:t>
            </a:r>
            <a:r>
              <a:rPr lang="en-US" dirty="0" err="1" smtClean="0"/>
              <a:t>stesse</a:t>
            </a:r>
            <a:r>
              <a:rPr lang="en-US" dirty="0" smtClean="0"/>
              <a:t> </a:t>
            </a:r>
            <a:r>
              <a:rPr lang="en-US" dirty="0" err="1" smtClean="0"/>
              <a:t>idee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sanno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  <a:r>
              <a:rPr lang="en-US" dirty="0" smtClean="0"/>
              <a:t>” (</a:t>
            </a:r>
            <a:r>
              <a:rPr lang="en-US" dirty="0" err="1" smtClean="0"/>
              <a:t>attenzione</a:t>
            </a:r>
            <a:r>
              <a:rPr lang="en-US" dirty="0" smtClean="0"/>
              <a:t>!)</a:t>
            </a:r>
          </a:p>
          <a:p>
            <a:r>
              <a:rPr lang="en-US" dirty="0" err="1" smtClean="0"/>
              <a:t>Statistiche</a:t>
            </a:r>
            <a:endParaRPr lang="en-US" dirty="0" smtClean="0"/>
          </a:p>
          <a:p>
            <a:pPr lvl="1"/>
            <a:r>
              <a:rPr lang="en-US" dirty="0" err="1" smtClean="0"/>
              <a:t>Assicurarsi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aggiornate</a:t>
            </a:r>
            <a:endParaRPr lang="en-US" dirty="0" smtClean="0"/>
          </a:p>
          <a:p>
            <a:pPr lvl="1"/>
            <a:r>
              <a:rPr lang="en-US" dirty="0" err="1" smtClean="0"/>
              <a:t>Ricorda</a:t>
            </a:r>
            <a:r>
              <a:rPr lang="en-US" dirty="0" smtClean="0"/>
              <a:t>, </a:t>
            </a:r>
            <a:r>
              <a:rPr lang="en-US" dirty="0" err="1" smtClean="0"/>
              <a:t>è</a:t>
            </a:r>
            <a:r>
              <a:rPr lang="en-US" dirty="0" smtClean="0"/>
              <a:t> solo un </a:t>
            </a:r>
            <a:r>
              <a:rPr lang="en-US" dirty="0" err="1" smtClean="0"/>
              <a:t>fatto</a:t>
            </a:r>
            <a:r>
              <a:rPr lang="en-US" dirty="0" smtClean="0"/>
              <a:t>!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reso</a:t>
            </a:r>
            <a:r>
              <a:rPr lang="en-US" dirty="0" smtClean="0"/>
              <a:t> </a:t>
            </a:r>
            <a:r>
              <a:rPr lang="en-US" dirty="0" err="1" smtClean="0"/>
              <a:t>interessante</a:t>
            </a:r>
            <a:endParaRPr lang="en-US" dirty="0" smtClean="0"/>
          </a:p>
          <a:p>
            <a:r>
              <a:rPr lang="en-US" dirty="0" smtClean="0"/>
              <a:t>Prove </a:t>
            </a:r>
            <a:r>
              <a:rPr lang="en-US" dirty="0" err="1" smtClean="0"/>
              <a:t>scientifiche</a:t>
            </a:r>
            <a:r>
              <a:rPr lang="en-US" dirty="0" smtClean="0"/>
              <a:t>, </a:t>
            </a:r>
            <a:r>
              <a:rPr lang="en-US" dirty="0" err="1" smtClean="0"/>
              <a:t>ricerche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3: </a:t>
            </a:r>
            <a:r>
              <a:rPr lang="en-US" dirty="0" err="1" smtClean="0"/>
              <a:t>supportare</a:t>
            </a:r>
            <a:r>
              <a:rPr lang="en-US" dirty="0" smtClean="0"/>
              <a:t> le </a:t>
            </a:r>
            <a:r>
              <a:rPr lang="en-US" dirty="0" err="1" smtClean="0"/>
              <a:t>argomentazioni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957" y="1781109"/>
            <a:ext cx="8408612" cy="477395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Sempre</a:t>
            </a:r>
            <a:r>
              <a:rPr lang="en-US" dirty="0" smtClean="0"/>
              <a:t>  in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3 o </a:t>
            </a:r>
            <a:r>
              <a:rPr lang="en-US" dirty="0" err="1" smtClean="0"/>
              <a:t>almeno</a:t>
            </a:r>
            <a:r>
              <a:rPr lang="en-US" dirty="0" smtClean="0"/>
              <a:t> 2! 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supportare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argomentazione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Ripetere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punto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endParaRPr lang="en-US" dirty="0" smtClean="0"/>
          </a:p>
          <a:p>
            <a:pPr lvl="1"/>
            <a:r>
              <a:rPr lang="en-US" dirty="0" err="1" smtClean="0"/>
              <a:t>Aggiungere</a:t>
            </a:r>
            <a:r>
              <a:rPr lang="en-US" dirty="0" smtClean="0"/>
              <a:t> la </a:t>
            </a:r>
            <a:r>
              <a:rPr lang="en-US" dirty="0" err="1" smtClean="0"/>
              <a:t>parola</a:t>
            </a:r>
            <a:r>
              <a:rPr lang="en-US" dirty="0" smtClean="0"/>
              <a:t> </a:t>
            </a:r>
            <a:r>
              <a:rPr lang="en-US" dirty="0" err="1" smtClean="0"/>
              <a:t>magica</a:t>
            </a:r>
            <a:r>
              <a:rPr lang="en-US" dirty="0" smtClean="0"/>
              <a:t>: </a:t>
            </a:r>
            <a:r>
              <a:rPr lang="en-US" dirty="0" err="1" smtClean="0"/>
              <a:t>perchè</a:t>
            </a:r>
            <a:r>
              <a:rPr lang="en-US" dirty="0" smtClean="0"/>
              <a:t>!</a:t>
            </a:r>
          </a:p>
          <a:p>
            <a:pPr lvl="1"/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fatti</a:t>
            </a:r>
            <a:r>
              <a:rPr lang="en-US" dirty="0" smtClean="0"/>
              <a:t>, </a:t>
            </a:r>
            <a:r>
              <a:rPr lang="en-US" dirty="0" err="1" smtClean="0"/>
              <a:t>valori</a:t>
            </a:r>
            <a:r>
              <a:rPr lang="en-US" dirty="0" smtClean="0"/>
              <a:t> e </a:t>
            </a:r>
            <a:r>
              <a:rPr lang="en-US" dirty="0" err="1" smtClean="0"/>
              <a:t>politiche</a:t>
            </a:r>
            <a:r>
              <a:rPr lang="en-US" dirty="0" smtClean="0"/>
              <a:t> </a:t>
            </a:r>
            <a:r>
              <a:rPr lang="en-US" dirty="0" err="1" smtClean="0"/>
              <a:t>attuali</a:t>
            </a:r>
            <a:r>
              <a:rPr lang="en-US" dirty="0" smtClean="0"/>
              <a:t> per dare </a:t>
            </a:r>
            <a:r>
              <a:rPr lang="en-US" dirty="0" err="1" smtClean="0"/>
              <a:t>sostegno</a:t>
            </a:r>
            <a:endParaRPr lang="en-US" dirty="0" smtClean="0"/>
          </a:p>
          <a:p>
            <a:r>
              <a:rPr lang="en-US" b="1" u="sng" dirty="0" smtClean="0"/>
              <a:t>Il </a:t>
            </a:r>
            <a:r>
              <a:rPr lang="en-US" b="1" u="sng" dirty="0" err="1" smtClean="0"/>
              <a:t>governo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deve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rispettare</a:t>
            </a:r>
            <a:r>
              <a:rPr lang="en-US" b="1" u="sng" dirty="0" smtClean="0"/>
              <a:t> la nostra privacy </a:t>
            </a:r>
            <a:r>
              <a:rPr lang="en-US" dirty="0" err="1" smtClean="0"/>
              <a:t>perchè</a:t>
            </a:r>
            <a:r>
              <a:rPr lang="en-US" dirty="0" smtClean="0"/>
              <a:t>…</a:t>
            </a:r>
          </a:p>
          <a:p>
            <a:pPr lvl="1"/>
            <a:r>
              <a:rPr lang="en-US" b="1" dirty="0"/>
              <a:t>a</a:t>
            </a:r>
            <a:r>
              <a:rPr lang="en-US" dirty="0" smtClean="0"/>
              <a:t>. un </a:t>
            </a:r>
            <a:r>
              <a:rPr lang="en-US" dirty="0" err="1" smtClean="0"/>
              <a:t>processo</a:t>
            </a:r>
            <a:r>
              <a:rPr lang="en-US" dirty="0" smtClean="0"/>
              <a:t> simile a </a:t>
            </a:r>
            <a:r>
              <a:rPr lang="en-US" dirty="0" err="1" smtClean="0"/>
              <a:t>quello</a:t>
            </a:r>
            <a:r>
              <a:rPr lang="en-US" dirty="0" smtClean="0"/>
              <a:t> di 1984 (Orwell)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iniziato</a:t>
            </a:r>
            <a:r>
              <a:rPr lang="en-US" dirty="0" smtClean="0"/>
              <a:t> (</a:t>
            </a:r>
            <a:r>
              <a:rPr lang="en-US" dirty="0" err="1" smtClean="0"/>
              <a:t>gps</a:t>
            </a:r>
            <a:r>
              <a:rPr lang="en-US" dirty="0" smtClean="0"/>
              <a:t>, </a:t>
            </a:r>
            <a:r>
              <a:rPr lang="en-US" dirty="0" err="1" smtClean="0"/>
              <a:t>tracciamento</a:t>
            </a:r>
            <a:r>
              <a:rPr lang="en-US" dirty="0" smtClean="0"/>
              <a:t> </a:t>
            </a:r>
            <a:r>
              <a:rPr lang="en-US" dirty="0" err="1" smtClean="0"/>
              <a:t>cellulari</a:t>
            </a:r>
            <a:r>
              <a:rPr lang="en-US" dirty="0" smtClean="0"/>
              <a:t>, </a:t>
            </a:r>
            <a:r>
              <a:rPr lang="en-US" dirty="0" err="1" smtClean="0"/>
              <a:t>telepass</a:t>
            </a:r>
            <a:r>
              <a:rPr lang="is-IS" dirty="0" smtClean="0"/>
              <a:t>…)</a:t>
            </a:r>
            <a:r>
              <a:rPr lang="en-US" dirty="0" smtClean="0"/>
              <a:t>;</a:t>
            </a:r>
          </a:p>
          <a:p>
            <a:pPr lvl="1"/>
            <a:r>
              <a:rPr lang="en-US" b="1" dirty="0"/>
              <a:t>b</a:t>
            </a:r>
            <a:r>
              <a:rPr lang="en-US" b="1" dirty="0" smtClean="0"/>
              <a:t>. </a:t>
            </a:r>
            <a:r>
              <a:rPr lang="en-US" dirty="0" err="1" smtClean="0"/>
              <a:t>immaginate</a:t>
            </a:r>
            <a:r>
              <a:rPr lang="en-US" dirty="0" smtClean="0"/>
              <a:t> un </a:t>
            </a:r>
            <a:r>
              <a:rPr lang="en-US" dirty="0" err="1" smtClean="0"/>
              <a:t>mondo</a:t>
            </a:r>
            <a:r>
              <a:rPr lang="en-US" dirty="0" smtClean="0"/>
              <a:t> di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controllate</a:t>
            </a:r>
            <a:r>
              <a:rPr lang="en-US" dirty="0" smtClean="0"/>
              <a:t>, </a:t>
            </a:r>
            <a:r>
              <a:rPr lang="en-US" dirty="0" err="1" smtClean="0"/>
              <a:t>annichilite</a:t>
            </a:r>
            <a:r>
              <a:rPr lang="en-US" dirty="0" smtClean="0"/>
              <a:t>,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personalità</a:t>
            </a:r>
            <a:r>
              <a:rPr lang="en-US" dirty="0" smtClean="0"/>
              <a:t>;</a:t>
            </a:r>
          </a:p>
          <a:p>
            <a:pPr lvl="1"/>
            <a:r>
              <a:rPr lang="en-US" b="1" dirty="0"/>
              <a:t>c</a:t>
            </a:r>
            <a:r>
              <a:rPr lang="en-US" dirty="0" smtClean="0"/>
              <a:t>. al </a:t>
            </a:r>
            <a:r>
              <a:rPr lang="en-US" dirty="0" err="1" smtClean="0"/>
              <a:t>contrario</a:t>
            </a:r>
            <a:r>
              <a:rPr lang="en-US" dirty="0" smtClean="0"/>
              <a:t> in un </a:t>
            </a:r>
            <a:r>
              <a:rPr lang="en-US" dirty="0" err="1" smtClean="0"/>
              <a:t>mondo</a:t>
            </a:r>
            <a:r>
              <a:rPr lang="en-US" dirty="0" smtClean="0"/>
              <a:t> dove la privacy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rispettata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governi</a:t>
            </a:r>
            <a:r>
              <a:rPr lang="en-US" dirty="0" smtClean="0"/>
              <a:t> la </a:t>
            </a:r>
            <a:r>
              <a:rPr lang="en-US" dirty="0" err="1" smtClean="0"/>
              <a:t>libertà</a:t>
            </a:r>
            <a:r>
              <a:rPr lang="en-US" dirty="0" smtClean="0"/>
              <a:t> del </a:t>
            </a:r>
            <a:r>
              <a:rPr lang="en-US" dirty="0" err="1" smtClean="0"/>
              <a:t>singolo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4. </a:t>
            </a:r>
            <a:r>
              <a:rPr lang="en-US" dirty="0" err="1" smtClean="0"/>
              <a:t>Conclusione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966" y="1737311"/>
            <a:ext cx="8452406" cy="475935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Diglielo</a:t>
            </a:r>
            <a:r>
              <a:rPr lang="en-US" b="1" dirty="0"/>
              <a:t>, </a:t>
            </a:r>
            <a:r>
              <a:rPr lang="en-US" b="1" dirty="0" err="1"/>
              <a:t>diglielo</a:t>
            </a:r>
            <a:r>
              <a:rPr lang="en-US" b="1" dirty="0"/>
              <a:t> di </a:t>
            </a:r>
            <a:r>
              <a:rPr lang="en-US" b="1" dirty="0" err="1"/>
              <a:t>nuovo</a:t>
            </a:r>
            <a:r>
              <a:rPr lang="en-US" b="1" dirty="0"/>
              <a:t> e </a:t>
            </a:r>
            <a:r>
              <a:rPr lang="en-US" b="1" dirty="0" err="1"/>
              <a:t>digli</a:t>
            </a:r>
            <a:r>
              <a:rPr lang="en-US" b="1" dirty="0"/>
              <a:t> </a:t>
            </a:r>
            <a:r>
              <a:rPr lang="en-US" b="1" dirty="0" err="1"/>
              <a:t>quello</a:t>
            </a:r>
            <a:r>
              <a:rPr lang="en-US" b="1" dirty="0"/>
              <a:t> </a:t>
            </a:r>
            <a:r>
              <a:rPr lang="en-US" b="1" dirty="0" err="1"/>
              <a:t>che</a:t>
            </a:r>
            <a:r>
              <a:rPr lang="en-US" b="1" dirty="0"/>
              <a:t> </a:t>
            </a:r>
            <a:r>
              <a:rPr lang="en-US" b="1" dirty="0" err="1"/>
              <a:t>gli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detto</a:t>
            </a:r>
            <a:r>
              <a:rPr lang="en-US" b="1" dirty="0"/>
              <a:t>!</a:t>
            </a:r>
          </a:p>
          <a:p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già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Preso</a:t>
            </a:r>
            <a:r>
              <a:rPr lang="en-US" dirty="0" smtClean="0"/>
              <a:t> </a:t>
            </a:r>
            <a:r>
              <a:rPr lang="en-US" dirty="0" err="1" smtClean="0"/>
              <a:t>all’amo</a:t>
            </a:r>
            <a:r>
              <a:rPr lang="en-US" dirty="0" smtClean="0"/>
              <a:t> </a:t>
            </a:r>
            <a:r>
              <a:rPr lang="en-US" dirty="0" err="1" smtClean="0"/>
              <a:t>l’uditorio</a:t>
            </a:r>
            <a:endParaRPr lang="en-US" dirty="0" smtClean="0"/>
          </a:p>
          <a:p>
            <a:pPr lvl="1"/>
            <a:r>
              <a:rPr lang="en-US" dirty="0" err="1" smtClean="0"/>
              <a:t>Introdotto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fondamentali</a:t>
            </a:r>
            <a:endParaRPr lang="en-US" dirty="0" smtClean="0"/>
          </a:p>
          <a:p>
            <a:pPr lvl="1"/>
            <a:r>
              <a:rPr lang="en-US" dirty="0" err="1" smtClean="0"/>
              <a:t>Dato</a:t>
            </a:r>
            <a:r>
              <a:rPr lang="en-US" dirty="0" smtClean="0"/>
              <a:t> le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ragioni</a:t>
            </a:r>
            <a:r>
              <a:rPr lang="en-US" dirty="0" smtClean="0"/>
              <a:t> per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punto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conclusione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Riassumere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Chiedere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giuria</a:t>
            </a:r>
            <a:r>
              <a:rPr lang="en-US" dirty="0" smtClean="0"/>
              <a:t> di </a:t>
            </a:r>
            <a:r>
              <a:rPr lang="en-US" dirty="0" err="1" smtClean="0"/>
              <a:t>votare</a:t>
            </a:r>
            <a:r>
              <a:rPr lang="en-US" dirty="0" smtClean="0"/>
              <a:t> per la </a:t>
            </a:r>
            <a:r>
              <a:rPr lang="en-US" dirty="0" err="1" smtClean="0"/>
              <a:t>propria</a:t>
            </a:r>
            <a:r>
              <a:rPr lang="en-US" dirty="0" smtClean="0"/>
              <a:t> parte;</a:t>
            </a:r>
          </a:p>
          <a:p>
            <a:pPr lvl="1"/>
            <a:r>
              <a:rPr lang="en-US" dirty="0" err="1" smtClean="0"/>
              <a:t>ringraziare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Esempio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E’ </a:t>
            </a:r>
            <a:r>
              <a:rPr lang="en-US" b="1" dirty="0" err="1" smtClean="0"/>
              <a:t>compito</a:t>
            </a:r>
            <a:r>
              <a:rPr lang="en-US" b="1" dirty="0" smtClean="0"/>
              <a:t> del </a:t>
            </a:r>
            <a:r>
              <a:rPr lang="en-US" b="1" dirty="0" err="1" smtClean="0"/>
              <a:t>governo</a:t>
            </a:r>
            <a:r>
              <a:rPr lang="en-US" b="1" dirty="0" smtClean="0"/>
              <a:t> </a:t>
            </a:r>
            <a:r>
              <a:rPr lang="en-US" b="1" dirty="0" err="1" smtClean="0"/>
              <a:t>proteggere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cittadini</a:t>
            </a:r>
            <a:r>
              <a:rPr lang="en-US" b="1" dirty="0" smtClean="0"/>
              <a:t> </a:t>
            </a:r>
            <a:r>
              <a:rPr lang="en-US" b="1" dirty="0" err="1" smtClean="0"/>
              <a:t>attraverso</a:t>
            </a:r>
            <a:r>
              <a:rPr lang="en-US" b="1" dirty="0" smtClean="0"/>
              <a:t> la </a:t>
            </a:r>
            <a:r>
              <a:rPr lang="en-US" b="1" dirty="0" err="1" smtClean="0"/>
              <a:t>loro</a:t>
            </a:r>
            <a:r>
              <a:rPr lang="en-US" b="1" dirty="0" smtClean="0"/>
              <a:t> privacy. </a:t>
            </a:r>
          </a:p>
          <a:p>
            <a:pPr lvl="1"/>
            <a:r>
              <a:rPr lang="en-US" b="1" dirty="0" smtClean="0"/>
              <a:t>Un </a:t>
            </a:r>
            <a:r>
              <a:rPr lang="en-US" b="1" dirty="0" err="1" smtClean="0"/>
              <a:t>voto</a:t>
            </a:r>
            <a:r>
              <a:rPr lang="en-US" b="1" dirty="0" smtClean="0"/>
              <a:t> per la parte </a:t>
            </a:r>
            <a:r>
              <a:rPr lang="en-US" b="1" dirty="0" err="1" smtClean="0"/>
              <a:t>che</a:t>
            </a:r>
            <a:r>
              <a:rPr lang="en-US" b="1" dirty="0" smtClean="0"/>
              <a:t> </a:t>
            </a:r>
            <a:r>
              <a:rPr lang="en-US" b="1" dirty="0" err="1" smtClean="0"/>
              <a:t>rappresento</a:t>
            </a:r>
            <a:r>
              <a:rPr lang="en-US" b="1" dirty="0" smtClean="0"/>
              <a:t> </a:t>
            </a:r>
            <a:r>
              <a:rPr lang="en-US" b="1" dirty="0" err="1" smtClean="0"/>
              <a:t>oggi</a:t>
            </a:r>
            <a:r>
              <a:rPr lang="en-US" b="1" dirty="0" smtClean="0"/>
              <a:t> </a:t>
            </a:r>
            <a:r>
              <a:rPr lang="en-US" b="1" dirty="0" err="1" smtClean="0"/>
              <a:t>è</a:t>
            </a:r>
            <a:r>
              <a:rPr lang="en-US" b="1" dirty="0" smtClean="0"/>
              <a:t> un </a:t>
            </a:r>
            <a:r>
              <a:rPr lang="en-US" b="1" dirty="0" err="1" smtClean="0"/>
              <a:t>voto</a:t>
            </a:r>
            <a:r>
              <a:rPr lang="en-US" b="1" dirty="0" smtClean="0"/>
              <a:t> per </a:t>
            </a:r>
            <a:r>
              <a:rPr lang="en-US" b="1" dirty="0" err="1" smtClean="0"/>
              <a:t>proteggere</a:t>
            </a:r>
            <a:r>
              <a:rPr lang="en-US" b="1" dirty="0" smtClean="0"/>
              <a:t> </a:t>
            </a:r>
            <a:r>
              <a:rPr lang="en-US" b="1" dirty="0" err="1" smtClean="0"/>
              <a:t>noi</a:t>
            </a:r>
            <a:r>
              <a:rPr lang="en-US" b="1" dirty="0" smtClean="0"/>
              <a:t> e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nostri</a:t>
            </a:r>
            <a:r>
              <a:rPr lang="en-US" b="1" dirty="0" smtClean="0"/>
              <a:t> </a:t>
            </a:r>
            <a:r>
              <a:rPr lang="en-US" b="1" dirty="0" err="1" smtClean="0"/>
              <a:t>figli</a:t>
            </a:r>
            <a:r>
              <a:rPr lang="en-US" b="1" dirty="0" smtClean="0"/>
              <a:t> </a:t>
            </a:r>
            <a:r>
              <a:rPr lang="en-US" b="1" dirty="0" err="1" smtClean="0"/>
              <a:t>dalla</a:t>
            </a:r>
            <a:r>
              <a:rPr lang="en-US" b="1" dirty="0" smtClean="0"/>
              <a:t> </a:t>
            </a:r>
            <a:r>
              <a:rPr lang="en-US" b="1" dirty="0" err="1" smtClean="0"/>
              <a:t>penetrazione</a:t>
            </a:r>
            <a:r>
              <a:rPr lang="en-US" b="1" dirty="0" smtClean="0"/>
              <a:t> </a:t>
            </a:r>
            <a:r>
              <a:rPr lang="en-US" b="1" dirty="0" err="1" smtClean="0"/>
              <a:t>incontrollata</a:t>
            </a:r>
            <a:r>
              <a:rPr lang="en-US" b="1" dirty="0" smtClean="0"/>
              <a:t> in </a:t>
            </a:r>
            <a:r>
              <a:rPr lang="en-US" b="1" dirty="0" err="1" smtClean="0"/>
              <a:t>tutti</a:t>
            </a:r>
            <a:r>
              <a:rPr lang="en-US" b="1" dirty="0" smtClean="0"/>
              <a:t> I </a:t>
            </a:r>
            <a:r>
              <a:rPr lang="en-US" b="1" dirty="0" err="1" smtClean="0"/>
              <a:t>nostri</a:t>
            </a:r>
            <a:r>
              <a:rPr lang="en-US" b="1" dirty="0" smtClean="0"/>
              <a:t> </a:t>
            </a:r>
            <a:r>
              <a:rPr lang="en-US" b="1" dirty="0" err="1" smtClean="0"/>
              <a:t>dati</a:t>
            </a:r>
            <a:r>
              <a:rPr lang="en-US" b="1" dirty="0" smtClean="0"/>
              <a:t> </a:t>
            </a:r>
            <a:r>
              <a:rPr lang="en-US" b="1" dirty="0" err="1" smtClean="0"/>
              <a:t>sensibili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Grazie per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vostro</a:t>
            </a:r>
            <a:r>
              <a:rPr lang="en-US" b="1" dirty="0" smtClean="0"/>
              <a:t> tempo!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17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Grazie!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e/o </a:t>
            </a:r>
            <a:r>
              <a:rPr lang="en-US" dirty="0" err="1" smtClean="0"/>
              <a:t>domande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smtClean="0">
                <a:hlinkClick r:id="rId2"/>
              </a:rPr>
              <a:t>www.wedebate.org</a:t>
            </a:r>
            <a:endParaRPr lang="en-US" smtClean="0"/>
          </a:p>
          <a:p>
            <a:pPr>
              <a:buNone/>
            </a:pPr>
            <a:endParaRPr lang="en-US" dirty="0" smtClean="0"/>
          </a:p>
          <a:p>
            <a:pPr marL="349250" lvl="1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marL="34925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81000"/>
            <a:ext cx="2036756" cy="20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Iniziamo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nostro</a:t>
            </a:r>
            <a:r>
              <a:rPr lang="en-US" dirty="0" smtClean="0"/>
              <a:t> </a:t>
            </a:r>
            <a:r>
              <a:rPr lang="en-US" dirty="0" err="1" smtClean="0"/>
              <a:t>obiettivo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smtClean="0"/>
              <a:t>Come </a:t>
            </a:r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 </a:t>
            </a:r>
            <a:r>
              <a:rPr lang="en-US" dirty="0" err="1" smtClean="0"/>
              <a:t>solide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 smtClean="0"/>
              <a:t>Entro</a:t>
            </a:r>
            <a:r>
              <a:rPr lang="en-US" dirty="0" smtClean="0"/>
              <a:t> la fine di </a:t>
            </a:r>
            <a:r>
              <a:rPr lang="en-US" dirty="0" err="1" smtClean="0"/>
              <a:t>questa</a:t>
            </a:r>
            <a:r>
              <a:rPr lang="en-US" dirty="0" smtClean="0"/>
              <a:t> parte del </a:t>
            </a:r>
            <a:r>
              <a:rPr lang="en-US" dirty="0" err="1" smtClean="0"/>
              <a:t>corso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 smtClean="0"/>
              <a:t>Lavoreremo</a:t>
            </a:r>
            <a:r>
              <a:rPr lang="en-US" dirty="0" smtClean="0"/>
              <a:t> in </a:t>
            </a:r>
            <a:r>
              <a:rPr lang="en-US" dirty="0" err="1" smtClean="0"/>
              <a:t>piccoli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per </a:t>
            </a:r>
            <a:r>
              <a:rPr lang="en-US" dirty="0" err="1" smtClean="0"/>
              <a:t>generare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 </a:t>
            </a:r>
            <a:r>
              <a:rPr lang="en-US" dirty="0" err="1" smtClean="0"/>
              <a:t>solide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Faremo</a:t>
            </a:r>
            <a:r>
              <a:rPr lang="en-US" dirty="0" smtClean="0"/>
              <a:t> brainstorming a </a:t>
            </a:r>
            <a:r>
              <a:rPr lang="en-US" dirty="0" err="1" smtClean="0"/>
              <a:t>riguardo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topic </a:t>
            </a:r>
            <a:r>
              <a:rPr lang="en-US" dirty="0" err="1" smtClean="0"/>
              <a:t>decisi</a:t>
            </a:r>
            <a:r>
              <a:rPr lang="en-US" dirty="0" smtClean="0"/>
              <a:t> in </a:t>
            </a:r>
            <a:r>
              <a:rPr lang="en-US" dirty="0" err="1" smtClean="0"/>
              <a:t>precedenza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err="1" smtClean="0"/>
              <a:t>Condivideremo</a:t>
            </a:r>
            <a:r>
              <a:rPr lang="en-US" dirty="0" smtClean="0"/>
              <a:t> 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migliori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 focus di </a:t>
            </a:r>
            <a:r>
              <a:rPr lang="en-US" dirty="0" err="1" smtClean="0"/>
              <a:t>oggi</a:t>
            </a:r>
            <a:r>
              <a:rPr lang="en-US" dirty="0" smtClean="0"/>
              <a:t>: </a:t>
            </a:r>
            <a:r>
              <a:rPr lang="en-US" dirty="0" err="1" smtClean="0"/>
              <a:t>generare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 </a:t>
            </a:r>
            <a:r>
              <a:rPr lang="en-US" dirty="0" err="1" smtClean="0"/>
              <a:t>solide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Struttura</a:t>
            </a:r>
            <a:r>
              <a:rPr lang="en-US" b="1" u="sng" dirty="0" smtClean="0"/>
              <a:t>, </a:t>
            </a:r>
            <a:r>
              <a:rPr lang="en-US" b="1" u="sng" dirty="0" err="1" smtClean="0"/>
              <a:t>struttura</a:t>
            </a:r>
            <a:r>
              <a:rPr lang="en-US" b="1" u="sng" dirty="0" smtClean="0"/>
              <a:t>, </a:t>
            </a:r>
            <a:r>
              <a:rPr lang="en-US" b="1" u="sng" dirty="0" err="1" smtClean="0"/>
              <a:t>struttura</a:t>
            </a:r>
            <a:r>
              <a:rPr lang="en-US" b="1" u="sng" dirty="0" smtClean="0"/>
              <a:t>! </a:t>
            </a:r>
            <a:r>
              <a:rPr lang="en-US" b="1" u="sng" dirty="0" smtClean="0">
                <a:sym typeface="Wingdings"/>
              </a:rPr>
              <a:t></a:t>
            </a:r>
            <a:endParaRPr lang="en-US" b="1" u="sng" dirty="0" smtClean="0"/>
          </a:p>
          <a:p>
            <a:r>
              <a:rPr lang="en-US" dirty="0" err="1" smtClean="0"/>
              <a:t>Perchè</a:t>
            </a:r>
            <a:r>
              <a:rPr lang="en-US" dirty="0" smtClean="0"/>
              <a:t> 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così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diventiamo</a:t>
            </a:r>
            <a:r>
              <a:rPr lang="en-US" dirty="0" smtClean="0"/>
              <a:t> </a:t>
            </a:r>
            <a:r>
              <a:rPr lang="en-US" dirty="0" err="1" smtClean="0"/>
              <a:t>nervosi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parliamo</a:t>
            </a:r>
            <a:r>
              <a:rPr lang="en-US" dirty="0" smtClean="0"/>
              <a:t> in </a:t>
            </a:r>
            <a:r>
              <a:rPr lang="en-US" dirty="0" err="1" smtClean="0"/>
              <a:t>pubblico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diventiamo</a:t>
            </a:r>
            <a:r>
              <a:rPr lang="en-US" dirty="0" smtClean="0"/>
              <a:t> </a:t>
            </a:r>
            <a:r>
              <a:rPr lang="en-US" dirty="0" err="1" smtClean="0"/>
              <a:t>nervosi</a:t>
            </a:r>
            <a:r>
              <a:rPr lang="en-US" dirty="0" smtClean="0"/>
              <a:t> </a:t>
            </a:r>
            <a:r>
              <a:rPr lang="en-US" dirty="0" err="1" smtClean="0"/>
              <a:t>tendiamo</a:t>
            </a:r>
            <a:r>
              <a:rPr lang="en-US" dirty="0" smtClean="0"/>
              <a:t> a </a:t>
            </a:r>
            <a:r>
              <a:rPr lang="en-US" dirty="0" err="1" smtClean="0"/>
              <a:t>dimenticare</a:t>
            </a:r>
            <a:r>
              <a:rPr lang="en-US" dirty="0" smtClean="0"/>
              <a:t>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volevamo</a:t>
            </a:r>
            <a:r>
              <a:rPr lang="en-US" dirty="0" smtClean="0"/>
              <a:t> dire e come </a:t>
            </a:r>
            <a:r>
              <a:rPr lang="en-US" dirty="0" err="1" smtClean="0"/>
              <a:t>volevamo</a:t>
            </a:r>
            <a:r>
              <a:rPr lang="en-US" dirty="0" smtClean="0"/>
              <a:t> </a:t>
            </a:r>
            <a:r>
              <a:rPr lang="en-US" dirty="0" err="1" smtClean="0"/>
              <a:t>dirlo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err="1" smtClean="0"/>
              <a:t>Pianificare</a:t>
            </a:r>
            <a:r>
              <a:rPr lang="en-US" dirty="0" smtClean="0"/>
              <a:t> un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chiara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aiuta</a:t>
            </a:r>
            <a:r>
              <a:rPr lang="en-US" dirty="0" smtClean="0"/>
              <a:t>, </a:t>
            </a:r>
            <a:r>
              <a:rPr lang="en-US" dirty="0" err="1" smtClean="0"/>
              <a:t>anche</a:t>
            </a:r>
            <a:r>
              <a:rPr lang="en-US" dirty="0" smtClean="0"/>
              <a:t> se </a:t>
            </a:r>
            <a:r>
              <a:rPr lang="en-US" dirty="0" err="1" smtClean="0"/>
              <a:t>sei</a:t>
            </a:r>
            <a:r>
              <a:rPr lang="en-US" dirty="0" smtClean="0"/>
              <a:t> </a:t>
            </a:r>
            <a:r>
              <a:rPr lang="en-US" dirty="0" err="1" smtClean="0"/>
              <a:t>nervoso</a:t>
            </a:r>
            <a:r>
              <a:rPr lang="en-US" dirty="0" smtClean="0"/>
              <a:t>, a </a:t>
            </a:r>
            <a:r>
              <a:rPr lang="en-US" dirty="0" err="1" smtClean="0"/>
              <a:t>mantenerti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binari</a:t>
            </a:r>
            <a:r>
              <a:rPr lang="en-US" dirty="0" smtClean="0"/>
              <a:t> del </a:t>
            </a:r>
            <a:r>
              <a:rPr lang="en-US" dirty="0" err="1" smtClean="0"/>
              <a:t>discorso</a:t>
            </a:r>
            <a:r>
              <a:rPr lang="en-US" dirty="0" smtClean="0"/>
              <a:t> e a </a:t>
            </a:r>
            <a:r>
              <a:rPr lang="en-US" dirty="0" err="1" smtClean="0"/>
              <a:t>raggiungere</a:t>
            </a:r>
            <a:r>
              <a:rPr lang="en-US" dirty="0" smtClean="0"/>
              <a:t> lo </a:t>
            </a:r>
            <a:r>
              <a:rPr lang="en-US" dirty="0" err="1" smtClean="0"/>
              <a:t>scopo</a:t>
            </a:r>
            <a:r>
              <a:rPr lang="en-US" dirty="0" smtClean="0"/>
              <a:t> </a:t>
            </a:r>
            <a:r>
              <a:rPr lang="en-US" dirty="0" err="1" smtClean="0"/>
              <a:t>prefissato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Quindi</a:t>
            </a:r>
            <a:r>
              <a:rPr lang="en-US" dirty="0" smtClean="0"/>
              <a:t> la </a:t>
            </a:r>
            <a:r>
              <a:rPr lang="en-US" dirty="0" err="1" smtClean="0"/>
              <a:t>struttura</a:t>
            </a:r>
            <a:r>
              <a:rPr lang="en-US" dirty="0" smtClean="0"/>
              <a:t> è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aiuta</a:t>
            </a:r>
            <a:r>
              <a:rPr lang="en-US" dirty="0" smtClean="0"/>
              <a:t> a </a:t>
            </a:r>
            <a:r>
              <a:rPr lang="en-US" dirty="0" err="1" smtClean="0"/>
              <a:t>rimanere</a:t>
            </a:r>
            <a:r>
              <a:rPr lang="en-US" dirty="0" smtClean="0"/>
              <a:t> </a:t>
            </a:r>
            <a:r>
              <a:rPr lang="en-US" dirty="0" err="1" smtClean="0"/>
              <a:t>chiari</a:t>
            </a:r>
            <a:r>
              <a:rPr lang="en-US" dirty="0" smtClean="0"/>
              <a:t>, </a:t>
            </a:r>
            <a:r>
              <a:rPr lang="en-US" dirty="0" err="1" smtClean="0"/>
              <a:t>concisi</a:t>
            </a:r>
            <a:r>
              <a:rPr lang="en-US" dirty="0" smtClean="0"/>
              <a:t> e ad aver </a:t>
            </a:r>
            <a:r>
              <a:rPr lang="en-US" dirty="0" err="1" smtClean="0"/>
              <a:t>fiducia</a:t>
            </a:r>
            <a:r>
              <a:rPr lang="en-US" dirty="0" smtClean="0"/>
              <a:t> in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  <a:r>
              <a:rPr lang="en-US" dirty="0" err="1" smtClean="0"/>
              <a:t>stessi</a:t>
            </a:r>
            <a:r>
              <a:rPr lang="en-US" dirty="0" smtClean="0"/>
              <a:t> !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Strutturare</a:t>
            </a:r>
            <a:r>
              <a:rPr lang="en-US" dirty="0" smtClean="0"/>
              <a:t> un </a:t>
            </a:r>
            <a:r>
              <a:rPr lang="en-US" dirty="0" err="1" smtClean="0"/>
              <a:t>discorso</a:t>
            </a:r>
            <a:r>
              <a:rPr lang="en-US" dirty="0" smtClean="0"/>
              <a:t> </a:t>
            </a:r>
            <a:r>
              <a:rPr lang="en-US" dirty="0" err="1" smtClean="0"/>
              <a:t>persuasivo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440281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Principio-</a:t>
            </a:r>
            <a:r>
              <a:rPr lang="en-US" dirty="0" smtClean="0"/>
              <a:t> Il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soggiace</a:t>
            </a:r>
            <a:r>
              <a:rPr lang="en-US" dirty="0" smtClean="0"/>
              <a:t> a </a:t>
            </a:r>
            <a:r>
              <a:rPr lang="en-US" dirty="0" err="1" smtClean="0"/>
              <a:t>tutto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discorso</a:t>
            </a:r>
            <a:r>
              <a:rPr lang="en-US" dirty="0" smtClean="0"/>
              <a:t>.</a:t>
            </a:r>
            <a:endParaRPr lang="en-US" u="sng" dirty="0" smtClean="0"/>
          </a:p>
          <a:p>
            <a:r>
              <a:rPr lang="en-US" u="sng" dirty="0" err="1" smtClean="0"/>
              <a:t>Gancio</a:t>
            </a:r>
            <a:endParaRPr lang="en-US" u="sng" dirty="0" smtClean="0"/>
          </a:p>
          <a:p>
            <a:pPr lvl="1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coinvolgente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eccitante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da </a:t>
            </a:r>
            <a:r>
              <a:rPr lang="en-US" dirty="0" err="1" smtClean="0"/>
              <a:t>legare</a:t>
            </a:r>
            <a:r>
              <a:rPr lang="en-US" dirty="0" smtClean="0"/>
              <a:t> a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  <a:r>
              <a:rPr lang="en-US" dirty="0" err="1" smtClean="0"/>
              <a:t>l’uditorio</a:t>
            </a:r>
            <a:r>
              <a:rPr lang="en-US" dirty="0" smtClean="0"/>
              <a:t>!</a:t>
            </a:r>
          </a:p>
          <a:p>
            <a:r>
              <a:rPr lang="en-US" u="sng" dirty="0" err="1" smtClean="0"/>
              <a:t>Punto</a:t>
            </a:r>
            <a:r>
              <a:rPr lang="en-US" u="sng" dirty="0" smtClean="0"/>
              <a:t> </a:t>
            </a:r>
            <a:r>
              <a:rPr lang="en-US" u="sng" dirty="0" err="1" smtClean="0"/>
              <a:t>principale</a:t>
            </a:r>
            <a:r>
              <a:rPr lang="en-US" u="sng" dirty="0" smtClean="0"/>
              <a:t> (</a:t>
            </a:r>
            <a:r>
              <a:rPr lang="en-US" u="sng" dirty="0" err="1" smtClean="0"/>
              <a:t>solitamente</a:t>
            </a:r>
            <a:r>
              <a:rPr lang="en-US" u="sng" dirty="0" smtClean="0"/>
              <a:t> un </a:t>
            </a:r>
            <a:r>
              <a:rPr lang="en-US" u="sng" dirty="0" err="1" smtClean="0"/>
              <a:t>discorso</a:t>
            </a:r>
            <a:r>
              <a:rPr lang="en-US" u="sng" dirty="0" smtClean="0"/>
              <a:t> </a:t>
            </a:r>
            <a:r>
              <a:rPr lang="en-US" u="sng" dirty="0" err="1" smtClean="0"/>
              <a:t>deve</a:t>
            </a:r>
            <a:r>
              <a:rPr lang="en-US" u="sng" dirty="0" smtClean="0"/>
              <a:t> </a:t>
            </a:r>
            <a:r>
              <a:rPr lang="en-US" u="sng" dirty="0" err="1" smtClean="0"/>
              <a:t>averne</a:t>
            </a:r>
            <a:r>
              <a:rPr lang="en-US" u="sng" dirty="0" smtClean="0"/>
              <a:t> 3)</a:t>
            </a:r>
          </a:p>
          <a:p>
            <a:pPr lvl="1"/>
            <a:r>
              <a:rPr lang="en-US" dirty="0" err="1" smtClean="0"/>
              <a:t>Introdurre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idea </a:t>
            </a:r>
            <a:r>
              <a:rPr lang="en-US" dirty="0" err="1" smtClean="0"/>
              <a:t>fondamentale</a:t>
            </a:r>
            <a:r>
              <a:rPr lang="en-US" dirty="0" smtClean="0"/>
              <a:t>.</a:t>
            </a:r>
          </a:p>
          <a:p>
            <a:r>
              <a:rPr lang="en-US" u="sng" dirty="0" err="1" smtClean="0"/>
              <a:t>Tre</a:t>
            </a:r>
            <a:r>
              <a:rPr lang="en-US" u="sng" dirty="0" smtClean="0"/>
              <a:t> </a:t>
            </a:r>
            <a:r>
              <a:rPr lang="en-US" u="sng" dirty="0" err="1" smtClean="0"/>
              <a:t>ragioni</a:t>
            </a:r>
            <a:r>
              <a:rPr lang="en-US" u="sng" dirty="0" smtClean="0"/>
              <a:t> per </a:t>
            </a:r>
            <a:r>
              <a:rPr lang="en-US" u="sng" dirty="0" err="1" smtClean="0"/>
              <a:t>supportare</a:t>
            </a:r>
            <a:r>
              <a:rPr lang="en-US" u="sng" dirty="0" smtClean="0"/>
              <a:t> </a:t>
            </a:r>
            <a:r>
              <a:rPr lang="en-US" u="sng" dirty="0" err="1" smtClean="0"/>
              <a:t>ogni</a:t>
            </a:r>
            <a:r>
              <a:rPr lang="en-US" u="sng" dirty="0" smtClean="0"/>
              <a:t> </a:t>
            </a:r>
            <a:r>
              <a:rPr lang="en-US" u="sng" dirty="0" err="1" smtClean="0"/>
              <a:t>punto</a:t>
            </a:r>
            <a:r>
              <a:rPr lang="en-US" u="sng" dirty="0" smtClean="0"/>
              <a:t> </a:t>
            </a:r>
            <a:r>
              <a:rPr lang="en-US" u="sng" dirty="0" err="1" smtClean="0"/>
              <a:t>principale</a:t>
            </a:r>
            <a:r>
              <a:rPr lang="en-US" u="sng" dirty="0" smtClean="0"/>
              <a:t> del </a:t>
            </a:r>
            <a:r>
              <a:rPr lang="en-US" u="sng" dirty="0" err="1" smtClean="0"/>
              <a:t>discorso</a:t>
            </a:r>
            <a:r>
              <a:rPr lang="en-US" u="sng" dirty="0" smtClean="0"/>
              <a:t>.</a:t>
            </a:r>
          </a:p>
          <a:p>
            <a:pPr lvl="1"/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fatti</a:t>
            </a:r>
            <a:r>
              <a:rPr lang="en-US" dirty="0" smtClean="0"/>
              <a:t>, </a:t>
            </a:r>
            <a:r>
              <a:rPr lang="en-US" dirty="0" err="1" smtClean="0"/>
              <a:t>valori</a:t>
            </a:r>
            <a:r>
              <a:rPr lang="en-US" dirty="0" smtClean="0"/>
              <a:t> e </a:t>
            </a:r>
            <a:r>
              <a:rPr lang="en-US" dirty="0" err="1" smtClean="0"/>
              <a:t>politiche</a:t>
            </a:r>
            <a:r>
              <a:rPr lang="en-US" dirty="0" smtClean="0"/>
              <a:t> </a:t>
            </a:r>
            <a:r>
              <a:rPr lang="en-US" dirty="0" err="1" smtClean="0"/>
              <a:t>attuali</a:t>
            </a:r>
            <a:r>
              <a:rPr lang="en-US" dirty="0" smtClean="0"/>
              <a:t> per far </a:t>
            </a:r>
            <a:r>
              <a:rPr lang="en-US" dirty="0" err="1" smtClean="0"/>
              <a:t>capire</a:t>
            </a:r>
            <a:r>
              <a:rPr lang="en-US" dirty="0" smtClean="0"/>
              <a:t> la </a:t>
            </a:r>
            <a:r>
              <a:rPr lang="en-US" dirty="0" err="1" smtClean="0"/>
              <a:t>giuria</a:t>
            </a:r>
            <a:r>
              <a:rPr lang="en-US" dirty="0" smtClean="0"/>
              <a:t> e </a:t>
            </a:r>
            <a:r>
              <a:rPr lang="en-US" dirty="0" err="1" smtClean="0"/>
              <a:t>costruire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credibilità</a:t>
            </a:r>
            <a:endParaRPr lang="en-US" dirty="0" smtClean="0"/>
          </a:p>
          <a:p>
            <a:r>
              <a:rPr lang="en-US" u="sng" dirty="0" err="1" smtClean="0"/>
              <a:t>Conclusione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Riassumere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propri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r>
              <a:rPr lang="en-US" dirty="0" smtClean="0"/>
              <a:t> e </a:t>
            </a:r>
            <a:r>
              <a:rPr lang="en-US" dirty="0" err="1" smtClean="0"/>
              <a:t>ringraziare</a:t>
            </a:r>
            <a:r>
              <a:rPr lang="en-US" dirty="0" smtClean="0"/>
              <a:t> </a:t>
            </a:r>
            <a:r>
              <a:rPr lang="en-US" dirty="0" err="1" smtClean="0"/>
              <a:t>l’uditorio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1: Quale Principio?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E’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fondamentale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dietro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proprie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.</a:t>
            </a:r>
            <a:endParaRPr lang="en-US" u="sng" dirty="0"/>
          </a:p>
          <a:p>
            <a:r>
              <a:rPr lang="en-US" dirty="0" err="1" smtClean="0"/>
              <a:t>Esempi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Libertà</a:t>
            </a:r>
            <a:endParaRPr lang="en-US" dirty="0" smtClean="0"/>
          </a:p>
          <a:p>
            <a:pPr lvl="1"/>
            <a:r>
              <a:rPr lang="en-US" dirty="0" err="1" smtClean="0"/>
              <a:t>Famiglia</a:t>
            </a:r>
            <a:endParaRPr lang="en-US" dirty="0" smtClean="0"/>
          </a:p>
          <a:p>
            <a:pPr lvl="1"/>
            <a:r>
              <a:rPr lang="en-US" dirty="0" err="1" smtClean="0"/>
              <a:t>Scelta</a:t>
            </a:r>
            <a:endParaRPr lang="en-US" dirty="0" smtClean="0"/>
          </a:p>
          <a:p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nostro</a:t>
            </a:r>
            <a:r>
              <a:rPr lang="en-US" dirty="0" smtClean="0"/>
              <a:t> </a:t>
            </a:r>
            <a:r>
              <a:rPr lang="en-US" dirty="0" err="1" smtClean="0"/>
              <a:t>dibattito</a:t>
            </a:r>
            <a:r>
              <a:rPr lang="en-US" dirty="0" smtClean="0"/>
              <a:t>?</a:t>
            </a:r>
          </a:p>
          <a:p>
            <a:pPr lvl="1"/>
            <a:r>
              <a:rPr lang="is-IS" dirty="0" smtClean="0"/>
              <a:t>….</a:t>
            </a:r>
            <a:endParaRPr lang="en-US" dirty="0" smtClean="0"/>
          </a:p>
          <a:p>
            <a:pPr lvl="1"/>
            <a:r>
              <a:rPr lang="is-IS" dirty="0" smtClean="0"/>
              <a:t>….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di principi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Topic</a:t>
            </a:r>
            <a:r>
              <a:rPr lang="it-IT" dirty="0" smtClean="0"/>
              <a:t> 1 – THBT la polizia possa accedere ai dati dei telefoni cellulari in caso di indagine senza autorizzazione della magistratura</a:t>
            </a:r>
          </a:p>
          <a:p>
            <a:pPr>
              <a:buNone/>
            </a:pPr>
            <a:r>
              <a:rPr lang="it-IT" dirty="0" smtClean="0"/>
              <a:t>PRIVACY VERSUS SICUREZZA</a:t>
            </a:r>
          </a:p>
          <a:p>
            <a:r>
              <a:rPr lang="it-IT" dirty="0" err="1" smtClean="0"/>
              <a:t>Topic</a:t>
            </a:r>
            <a:r>
              <a:rPr lang="it-IT" dirty="0" smtClean="0"/>
              <a:t> 2 – THBT gli animali selvatici non debbono essere utilizzati nei circhi</a:t>
            </a:r>
          </a:p>
          <a:p>
            <a:pPr>
              <a:buNone/>
            </a:pPr>
            <a:r>
              <a:rPr lang="it-IT" dirty="0" smtClean="0"/>
              <a:t>RISPETTO DELLA NATURA VERSUS TRADIZIONI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2: </a:t>
            </a:r>
            <a:r>
              <a:rPr lang="en-US" dirty="0" err="1" smtClean="0"/>
              <a:t>costruire</a:t>
            </a:r>
            <a:r>
              <a:rPr lang="en-US" dirty="0" smtClean="0"/>
              <a:t> le </a:t>
            </a:r>
            <a:r>
              <a:rPr lang="en-US" dirty="0" err="1" smtClean="0"/>
              <a:t>argomentazioni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discorso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r>
              <a:rPr lang="en-US" dirty="0" smtClean="0"/>
              <a:t> o </a:t>
            </a:r>
            <a:r>
              <a:rPr lang="en-US" dirty="0" err="1" smtClean="0"/>
              <a:t>argomentazioni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costruiti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base del principio </a:t>
            </a:r>
            <a:r>
              <a:rPr lang="en-US" dirty="0" err="1" smtClean="0"/>
              <a:t>scelto</a:t>
            </a:r>
            <a:r>
              <a:rPr lang="en-US" dirty="0" smtClean="0"/>
              <a:t> e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condurre</a:t>
            </a:r>
            <a:r>
              <a:rPr lang="en-US" dirty="0" smtClean="0"/>
              <a:t> la </a:t>
            </a:r>
            <a:r>
              <a:rPr lang="en-US" dirty="0" err="1" smtClean="0"/>
              <a:t>giuria</a:t>
            </a:r>
            <a:r>
              <a:rPr lang="en-US" dirty="0" smtClean="0"/>
              <a:t> a dare la </a:t>
            </a:r>
            <a:r>
              <a:rPr lang="en-US" dirty="0" err="1" smtClean="0"/>
              <a:t>vittoria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propria</a:t>
            </a:r>
            <a:r>
              <a:rPr lang="en-US" dirty="0" smtClean="0"/>
              <a:t> parte.</a:t>
            </a:r>
          </a:p>
          <a:p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dell’argomentazione</a:t>
            </a:r>
            <a:r>
              <a:rPr lang="en-US" dirty="0" smtClean="0"/>
              <a:t>– </a:t>
            </a:r>
            <a:r>
              <a:rPr lang="en-US" dirty="0" err="1" smtClean="0"/>
              <a:t>modello</a:t>
            </a:r>
            <a:r>
              <a:rPr lang="en-US" dirty="0" smtClean="0"/>
              <a:t> A-R-E</a:t>
            </a:r>
          </a:p>
          <a:p>
            <a:pPr lvl="1"/>
            <a:r>
              <a:rPr lang="en-US" dirty="0" smtClean="0"/>
              <a:t>Assertion</a:t>
            </a:r>
          </a:p>
          <a:p>
            <a:pPr lvl="1"/>
            <a:r>
              <a:rPr lang="en-US" dirty="0" smtClean="0"/>
              <a:t>Reasoning</a:t>
            </a:r>
          </a:p>
          <a:p>
            <a:pPr lvl="1"/>
            <a:r>
              <a:rPr lang="en-US" dirty="0" smtClean="0"/>
              <a:t>Evidence</a:t>
            </a:r>
            <a:endParaRPr lang="en-US" dirty="0"/>
          </a:p>
          <a:p>
            <a:r>
              <a:rPr lang="en-US" dirty="0" err="1" smtClean="0"/>
              <a:t>Aiuta</a:t>
            </a:r>
            <a:r>
              <a:rPr lang="en-US" dirty="0" smtClean="0"/>
              <a:t> a </a:t>
            </a:r>
            <a:r>
              <a:rPr lang="en-US" dirty="0" err="1" smtClean="0"/>
              <a:t>costruire</a:t>
            </a:r>
            <a:r>
              <a:rPr lang="en-US" dirty="0" smtClean="0"/>
              <a:t> </a:t>
            </a:r>
            <a:r>
              <a:rPr lang="en-US" dirty="0" err="1" smtClean="0"/>
              <a:t>chiaramente</a:t>
            </a:r>
            <a:r>
              <a:rPr lang="en-US" dirty="0" smtClean="0"/>
              <a:t> e </a:t>
            </a:r>
            <a:r>
              <a:rPr lang="en-US" dirty="0" err="1" smtClean="0"/>
              <a:t>logicamente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posizione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A- </a:t>
            </a:r>
            <a:r>
              <a:rPr lang="en-US" dirty="0" smtClean="0"/>
              <a:t>Assertion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50" y="1949824"/>
            <a:ext cx="7939601" cy="456144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Diglielo</a:t>
            </a:r>
            <a:r>
              <a:rPr lang="en-US" b="1" dirty="0" smtClean="0"/>
              <a:t>, </a:t>
            </a:r>
            <a:r>
              <a:rPr lang="en-US" b="1" dirty="0" err="1" smtClean="0"/>
              <a:t>diglielo</a:t>
            </a:r>
            <a:r>
              <a:rPr lang="en-US" b="1" dirty="0" smtClean="0"/>
              <a:t> di </a:t>
            </a:r>
            <a:r>
              <a:rPr lang="en-US" b="1" dirty="0" err="1" smtClean="0"/>
              <a:t>nuovo</a:t>
            </a:r>
            <a:r>
              <a:rPr lang="en-US" b="1" dirty="0" smtClean="0"/>
              <a:t> e </a:t>
            </a:r>
            <a:r>
              <a:rPr lang="en-US" b="1" dirty="0" err="1" smtClean="0"/>
              <a:t>digli</a:t>
            </a:r>
            <a:r>
              <a:rPr lang="en-US" b="1" dirty="0" smtClean="0"/>
              <a:t> </a:t>
            </a:r>
            <a:r>
              <a:rPr lang="en-US" b="1" dirty="0" err="1" smtClean="0"/>
              <a:t>quello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</a:t>
            </a:r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r>
              <a:rPr lang="en-US" b="1" dirty="0" smtClean="0"/>
              <a:t> </a:t>
            </a:r>
            <a:r>
              <a:rPr lang="en-US" b="1" dirty="0" err="1" smtClean="0"/>
              <a:t>detto</a:t>
            </a:r>
            <a:r>
              <a:rPr lang="en-US" b="1" dirty="0"/>
              <a:t>!</a:t>
            </a:r>
            <a:endParaRPr lang="en-US" b="1" dirty="0" smtClean="0"/>
          </a:p>
          <a:p>
            <a:r>
              <a:rPr lang="en-US" dirty="0" err="1" smtClean="0"/>
              <a:t>Punto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Idea </a:t>
            </a:r>
            <a:r>
              <a:rPr lang="en-US" dirty="0" err="1" smtClean="0"/>
              <a:t>centrale</a:t>
            </a:r>
            <a:r>
              <a:rPr lang="en-US" dirty="0" smtClean="0"/>
              <a:t> del </a:t>
            </a:r>
            <a:r>
              <a:rPr lang="en-US" dirty="0" err="1" smtClean="0"/>
              <a:t>ragionamento</a:t>
            </a:r>
            <a:r>
              <a:rPr lang="en-US" dirty="0" smtClean="0"/>
              <a:t>, </a:t>
            </a:r>
            <a:r>
              <a:rPr lang="en-US" dirty="0" err="1" smtClean="0"/>
              <a:t>è</a:t>
            </a:r>
            <a:r>
              <a:rPr lang="en-US" dirty="0" smtClean="0"/>
              <a:t> dove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vuole</a:t>
            </a:r>
            <a:r>
              <a:rPr lang="en-US" dirty="0" smtClean="0"/>
              <a:t> </a:t>
            </a:r>
            <a:r>
              <a:rPr lang="en-US" dirty="0" err="1" smtClean="0"/>
              <a:t>portare</a:t>
            </a:r>
            <a:r>
              <a:rPr lang="en-US" dirty="0" smtClean="0"/>
              <a:t> la </a:t>
            </a:r>
            <a:r>
              <a:rPr lang="en-US" dirty="0" err="1" smtClean="0"/>
              <a:t>giuria</a:t>
            </a:r>
            <a:endParaRPr lang="en-US" dirty="0" smtClean="0"/>
          </a:p>
          <a:p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chiari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Oggi</a:t>
            </a:r>
            <a:r>
              <a:rPr lang="en-US" dirty="0" smtClean="0"/>
              <a:t>, </a:t>
            </a:r>
            <a:r>
              <a:rPr lang="en-US" dirty="0" err="1" smtClean="0"/>
              <a:t>io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miei</a:t>
            </a:r>
            <a:r>
              <a:rPr lang="en-US" dirty="0" smtClean="0"/>
              <a:t> </a:t>
            </a:r>
            <a:r>
              <a:rPr lang="en-US" dirty="0" err="1" smtClean="0"/>
              <a:t>compagni</a:t>
            </a:r>
            <a:r>
              <a:rPr lang="en-US" dirty="0" smtClean="0"/>
              <a:t> vi </a:t>
            </a:r>
            <a:r>
              <a:rPr lang="en-US" dirty="0" err="1" smtClean="0"/>
              <a:t>mostreremo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is-IS" dirty="0" smtClean="0"/>
              <a:t>…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punto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 come </a:t>
            </a:r>
            <a:r>
              <a:rPr lang="en-US" dirty="0" err="1" smtClean="0"/>
              <a:t>titolo</a:t>
            </a:r>
            <a:endParaRPr lang="en-US" dirty="0" smtClean="0"/>
          </a:p>
          <a:p>
            <a:pPr lvl="1"/>
            <a:r>
              <a:rPr lang="en-US" dirty="0" err="1" smtClean="0"/>
              <a:t>Mantenere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titolo</a:t>
            </a:r>
            <a:r>
              <a:rPr lang="en-US" dirty="0" smtClean="0"/>
              <a:t> </a:t>
            </a:r>
            <a:r>
              <a:rPr lang="en-US" dirty="0" err="1" smtClean="0"/>
              <a:t>breve</a:t>
            </a:r>
            <a:r>
              <a:rPr lang="en-US" dirty="0" smtClean="0"/>
              <a:t> e “ad </a:t>
            </a:r>
            <a:r>
              <a:rPr lang="en-US" dirty="0" err="1" smtClean="0"/>
              <a:t>effetto</a:t>
            </a:r>
            <a:r>
              <a:rPr lang="en-US" dirty="0" smtClean="0"/>
              <a:t>”!</a:t>
            </a:r>
          </a:p>
          <a:p>
            <a:r>
              <a:rPr lang="en-US" dirty="0" err="1" smtClean="0"/>
              <a:t>Esempio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Oggi</a:t>
            </a:r>
            <a:r>
              <a:rPr lang="en-US" dirty="0" smtClean="0"/>
              <a:t> vi </a:t>
            </a:r>
            <a:r>
              <a:rPr lang="en-US" dirty="0" err="1" smtClean="0"/>
              <a:t>parlerò</a:t>
            </a:r>
            <a:r>
              <a:rPr lang="en-US" dirty="0" smtClean="0"/>
              <a:t> del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governo</a:t>
            </a:r>
            <a:r>
              <a:rPr lang="en-US" b="1" dirty="0" smtClean="0"/>
              <a:t> </a:t>
            </a:r>
            <a:r>
              <a:rPr lang="en-US" b="1" dirty="0" err="1" smtClean="0"/>
              <a:t>italiano</a:t>
            </a:r>
            <a:r>
              <a:rPr lang="en-US" b="1" dirty="0" smtClean="0"/>
              <a:t> </a:t>
            </a:r>
            <a:r>
              <a:rPr lang="en-US" b="1" dirty="0" err="1" smtClean="0"/>
              <a:t>debba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immediatamente</a:t>
            </a:r>
            <a:r>
              <a:rPr lang="en-US" b="1" dirty="0" smtClean="0"/>
              <a:t> </a:t>
            </a:r>
            <a:r>
              <a:rPr lang="en-US" b="1" dirty="0" err="1" smtClean="0"/>
              <a:t>chiudere</a:t>
            </a:r>
            <a:r>
              <a:rPr lang="en-US" b="1" dirty="0" smtClean="0"/>
              <a:t> le </a:t>
            </a:r>
            <a:r>
              <a:rPr lang="en-US" b="1" dirty="0" err="1" smtClean="0"/>
              <a:t>frontiere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molti</a:t>
            </a:r>
            <a:r>
              <a:rPr lang="en-US" dirty="0" smtClean="0"/>
              <a:t> </a:t>
            </a:r>
            <a:r>
              <a:rPr lang="en-US" dirty="0" err="1" smtClean="0"/>
              <a:t>modi</a:t>
            </a:r>
            <a:r>
              <a:rPr lang="en-US" dirty="0" smtClean="0"/>
              <a:t> per </a:t>
            </a:r>
            <a:r>
              <a:rPr lang="en-US" dirty="0" err="1" smtClean="0"/>
              <a:t>condurre</a:t>
            </a:r>
            <a:r>
              <a:rPr lang="en-US" dirty="0" smtClean="0"/>
              <a:t> un </a:t>
            </a:r>
            <a:r>
              <a:rPr lang="en-US" dirty="0" err="1" smtClean="0"/>
              <a:t>ragionamento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Induzione</a:t>
            </a:r>
            <a:endParaRPr lang="en-US" dirty="0" smtClean="0"/>
          </a:p>
          <a:p>
            <a:pPr lvl="1"/>
            <a:r>
              <a:rPr lang="en-US" dirty="0" err="1" smtClean="0"/>
              <a:t>Deduzione</a:t>
            </a:r>
            <a:endParaRPr lang="en-US" dirty="0" smtClean="0"/>
          </a:p>
          <a:p>
            <a:pPr lvl="1"/>
            <a:r>
              <a:rPr lang="en-US" dirty="0" err="1" smtClean="0"/>
              <a:t>Ragionamento</a:t>
            </a:r>
            <a:r>
              <a:rPr lang="en-US" dirty="0" smtClean="0"/>
              <a:t> </a:t>
            </a:r>
            <a:r>
              <a:rPr lang="en-US" dirty="0" err="1" smtClean="0"/>
              <a:t>ipotetico</a:t>
            </a:r>
            <a:r>
              <a:rPr lang="en-US" dirty="0" smtClean="0"/>
              <a:t> o </a:t>
            </a:r>
            <a:r>
              <a:rPr lang="en-US" dirty="0" err="1" smtClean="0"/>
              <a:t>causale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Ne </a:t>
            </a:r>
            <a:r>
              <a:rPr lang="en-US" dirty="0" err="1" smtClean="0"/>
              <a:t>riparleremo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2773</TotalTime>
  <Words>1059</Words>
  <Application>Microsoft Office PowerPoint</Application>
  <PresentationFormat>Presentazione su schermo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Calibri</vt:lpstr>
      <vt:lpstr>Corbel</vt:lpstr>
      <vt:lpstr>Wingdings</vt:lpstr>
      <vt:lpstr>Wingdings 2</vt:lpstr>
      <vt:lpstr>Pixel</vt:lpstr>
      <vt:lpstr>Creare argomentazioni forti</vt:lpstr>
      <vt:lpstr>Iniziamo! </vt:lpstr>
      <vt:lpstr>Il focus di oggi: generare argomentazioni solide</vt:lpstr>
      <vt:lpstr>Strutturare un discorso persuasivo!</vt:lpstr>
      <vt:lpstr>Passo 1: Quale Principio?</vt:lpstr>
      <vt:lpstr>Esempi di principi</vt:lpstr>
      <vt:lpstr>Passo 2: costruire le argomentazioni</vt:lpstr>
      <vt:lpstr>A- Assertion</vt:lpstr>
      <vt:lpstr>R- Reasoning</vt:lpstr>
      <vt:lpstr>Reasoning – Induzione</vt:lpstr>
      <vt:lpstr>Reasoning-Deduzione</vt:lpstr>
      <vt:lpstr>Reasoning: Deduzione ipotetico-causale</vt:lpstr>
      <vt:lpstr>E- Evidence! </vt:lpstr>
      <vt:lpstr>Passo 3: supportare le argomentazioni</vt:lpstr>
      <vt:lpstr>Passo 4. Conclusione!</vt:lpstr>
      <vt:lpstr>Grazie!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Debate Program Sunday, 9:00-11:00</dc:title>
  <dc:creator>Test</dc:creator>
  <cp:lastModifiedBy>Don Bruno</cp:lastModifiedBy>
  <cp:revision>54</cp:revision>
  <dcterms:created xsi:type="dcterms:W3CDTF">2016-02-07T12:15:05Z</dcterms:created>
  <dcterms:modified xsi:type="dcterms:W3CDTF">2019-10-20T12:38:38Z</dcterms:modified>
</cp:coreProperties>
</file>