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pPr/>
              <a:t>10/20/2019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Analisi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topics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8580"/>
            <a:r>
              <a:rPr lang="en-US" dirty="0"/>
              <a:t>Marco Costigliolo – Rete We Debate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98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 err="1" smtClean="0"/>
              <a:t>Idee</a:t>
            </a:r>
            <a:r>
              <a:rPr lang="en-US" sz="4000" dirty="0" smtClean="0"/>
              <a:t> di </a:t>
            </a:r>
            <a:r>
              <a:rPr lang="en-US" sz="4000" dirty="0" err="1" smtClean="0"/>
              <a:t>fondo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Il topic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l’argomento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cui </a:t>
            </a:r>
            <a:r>
              <a:rPr lang="en-US" dirty="0" err="1" smtClean="0"/>
              <a:t>verte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dibattito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squadra</a:t>
            </a:r>
            <a:r>
              <a:rPr lang="en-US" dirty="0" smtClean="0"/>
              <a:t> pro (proposition)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difendere</a:t>
            </a:r>
            <a:r>
              <a:rPr lang="en-US" dirty="0" smtClean="0"/>
              <a:t> </a:t>
            </a: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affermato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topic.</a:t>
            </a:r>
            <a:endParaRPr lang="en-US" dirty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squadra</a:t>
            </a:r>
            <a:r>
              <a:rPr lang="en-US" dirty="0" smtClean="0"/>
              <a:t> </a:t>
            </a:r>
            <a:r>
              <a:rPr lang="en-US" dirty="0" err="1" smtClean="0"/>
              <a:t>contro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opporsi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squadra</a:t>
            </a:r>
            <a:r>
              <a:rPr lang="en-US" dirty="0" smtClean="0"/>
              <a:t> pro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interpretare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topic in </a:t>
            </a:r>
            <a:r>
              <a:rPr lang="en-US" dirty="0" err="1" smtClean="0"/>
              <a:t>maniera</a:t>
            </a:r>
            <a:r>
              <a:rPr lang="en-US" dirty="0" smtClean="0"/>
              <a:t> da </a:t>
            </a:r>
            <a:r>
              <a:rPr lang="en-US" dirty="0" err="1" smtClean="0"/>
              <a:t>rendere</a:t>
            </a:r>
            <a:r>
              <a:rPr lang="en-US" dirty="0" smtClean="0"/>
              <a:t> </a:t>
            </a:r>
            <a:r>
              <a:rPr lang="en-US" dirty="0" err="1" smtClean="0"/>
              <a:t>interessante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dibattito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squadra</a:t>
            </a:r>
            <a:r>
              <a:rPr lang="en-US" dirty="0" smtClean="0"/>
              <a:t> pro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dovesse</a:t>
            </a:r>
            <a:r>
              <a:rPr lang="en-US" dirty="0" smtClean="0"/>
              <a:t> </a:t>
            </a:r>
            <a:r>
              <a:rPr lang="en-US" dirty="0" err="1" smtClean="0"/>
              <a:t>limitare</a:t>
            </a:r>
            <a:r>
              <a:rPr lang="en-US" dirty="0" smtClean="0"/>
              <a:t> </a:t>
            </a:r>
            <a:r>
              <a:rPr lang="en-US" dirty="0" err="1" smtClean="0"/>
              <a:t>troppo</a:t>
            </a:r>
            <a:r>
              <a:rPr lang="en-US" dirty="0" smtClean="0"/>
              <a:t> </a:t>
            </a:r>
            <a:r>
              <a:rPr lang="en-US" dirty="0" err="1" smtClean="0"/>
              <a:t>l’argomento</a:t>
            </a:r>
            <a:r>
              <a:rPr lang="en-US" dirty="0" smtClean="0"/>
              <a:t> o </a:t>
            </a:r>
            <a:r>
              <a:rPr lang="en-US" dirty="0" err="1" smtClean="0"/>
              <a:t>piegarlo</a:t>
            </a:r>
            <a:r>
              <a:rPr lang="en-US" dirty="0" smtClean="0"/>
              <a:t> </a:t>
            </a:r>
            <a:r>
              <a:rPr lang="en-US" dirty="0" err="1" smtClean="0"/>
              <a:t>troppo</a:t>
            </a:r>
            <a:r>
              <a:rPr lang="en-US" dirty="0" smtClean="0"/>
              <a:t> a </a:t>
            </a:r>
            <a:r>
              <a:rPr lang="en-US" dirty="0" err="1" smtClean="0"/>
              <a:t>proprio</a:t>
            </a:r>
            <a:r>
              <a:rPr lang="en-US" dirty="0" smtClean="0"/>
              <a:t> </a:t>
            </a:r>
            <a:r>
              <a:rPr lang="en-US" dirty="0" err="1" smtClean="0"/>
              <a:t>favore</a:t>
            </a:r>
            <a:r>
              <a:rPr lang="en-US" dirty="0" smtClean="0"/>
              <a:t> </a:t>
            </a:r>
            <a:r>
              <a:rPr lang="en-US" dirty="0" err="1" smtClean="0"/>
              <a:t>sarà</a:t>
            </a:r>
            <a:r>
              <a:rPr lang="en-US" dirty="0" smtClean="0"/>
              <a:t> </a:t>
            </a:r>
            <a:r>
              <a:rPr lang="en-US" dirty="0" err="1" smtClean="0"/>
              <a:t>penalizzata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917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Tipi di topics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Differenti</a:t>
            </a:r>
            <a:r>
              <a:rPr lang="en-US" dirty="0" smtClean="0"/>
              <a:t> tipi di topics </a:t>
            </a:r>
            <a:r>
              <a:rPr lang="en-US" dirty="0" err="1" smtClean="0"/>
              <a:t>pongono</a:t>
            </a:r>
            <a:r>
              <a:rPr lang="en-US" dirty="0" smtClean="0"/>
              <a:t> diverse </a:t>
            </a:r>
            <a:r>
              <a:rPr lang="en-US" dirty="0" err="1" smtClean="0"/>
              <a:t>richieste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debaters.</a:t>
            </a:r>
            <a:endParaRPr lang="en-US" dirty="0"/>
          </a:p>
          <a:p>
            <a:pPr lvl="1"/>
            <a:r>
              <a:rPr lang="en-US" dirty="0" smtClean="0"/>
              <a:t>Tipi </a:t>
            </a:r>
            <a:r>
              <a:rPr lang="en-US" dirty="0" err="1" smtClean="0"/>
              <a:t>principali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FACT: </a:t>
            </a:r>
            <a:r>
              <a:rPr lang="en-US" dirty="0" err="1" smtClean="0"/>
              <a:t>qualcosa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o non </a:t>
            </a:r>
            <a:r>
              <a:rPr lang="en-US" dirty="0" err="1" smtClean="0"/>
              <a:t>è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VALUE: </a:t>
            </a:r>
            <a:r>
              <a:rPr lang="en-US" dirty="0" err="1" smtClean="0"/>
              <a:t>qualcosa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di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valore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POLICY: </a:t>
            </a:r>
            <a:r>
              <a:rPr lang="en-US" dirty="0" err="1" smtClean="0"/>
              <a:t>qualcosa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fatto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96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Topics of FACT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Qualcosa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vero</a:t>
            </a:r>
            <a:r>
              <a:rPr lang="en-US" dirty="0"/>
              <a:t> </a:t>
            </a:r>
            <a:r>
              <a:rPr lang="en-US" dirty="0" err="1" smtClean="0"/>
              <a:t>oppure</a:t>
            </a:r>
            <a:r>
              <a:rPr lang="en-US" dirty="0" smtClean="0"/>
              <a:t> no.</a:t>
            </a:r>
            <a:endParaRPr lang="en-US" dirty="0"/>
          </a:p>
          <a:p>
            <a:pPr lvl="1"/>
            <a:r>
              <a:rPr lang="en-US" dirty="0" err="1" smtClean="0"/>
              <a:t>Assomiglia</a:t>
            </a:r>
            <a:r>
              <a:rPr lang="en-US" dirty="0" smtClean="0"/>
              <a:t> molto a un </a:t>
            </a:r>
            <a:r>
              <a:rPr lang="en-US" dirty="0" err="1" smtClean="0"/>
              <a:t>tribunale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 smtClean="0"/>
              <a:t>colpevole</a:t>
            </a:r>
            <a:r>
              <a:rPr lang="en-US" dirty="0" smtClean="0"/>
              <a:t> o non </a:t>
            </a:r>
            <a:r>
              <a:rPr lang="en-US" dirty="0" err="1" smtClean="0"/>
              <a:t>colpevole</a:t>
            </a:r>
            <a:r>
              <a:rPr lang="en-US" dirty="0" smtClean="0"/>
              <a:t>,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determinazione</a:t>
            </a:r>
            <a:r>
              <a:rPr lang="en-US" dirty="0" smtClean="0"/>
              <a:t> di </a:t>
            </a:r>
            <a:r>
              <a:rPr lang="en-US" dirty="0" err="1" smtClean="0"/>
              <a:t>fatto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Per </a:t>
            </a:r>
            <a:r>
              <a:rPr lang="en-US" dirty="0" err="1" smtClean="0"/>
              <a:t>esempio</a:t>
            </a:r>
            <a:r>
              <a:rPr lang="en-US" dirty="0" smtClean="0"/>
              <a:t>: THBT la </a:t>
            </a:r>
            <a:r>
              <a:rPr lang="en-US" dirty="0" err="1" smtClean="0"/>
              <a:t>pubblicità</a:t>
            </a:r>
            <a:r>
              <a:rPr lang="en-US" dirty="0"/>
              <a:t> </a:t>
            </a:r>
            <a:r>
              <a:rPr lang="en-US" dirty="0" err="1" smtClean="0"/>
              <a:t>sia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dannosa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benefica</a:t>
            </a:r>
            <a:r>
              <a:rPr lang="en-US" dirty="0" smtClean="0"/>
              <a:t> per la </a:t>
            </a:r>
            <a:r>
              <a:rPr lang="en-US" dirty="0" err="1" smtClean="0"/>
              <a:t>società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Pesa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fatti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err="1" smtClean="0"/>
              <a:t>Necessita</a:t>
            </a:r>
            <a:r>
              <a:rPr lang="en-US" dirty="0" smtClean="0"/>
              <a:t> di </a:t>
            </a:r>
            <a:r>
              <a:rPr lang="en-US" dirty="0" err="1" smtClean="0"/>
              <a:t>uno</a:t>
            </a:r>
            <a:r>
              <a:rPr lang="en-US" dirty="0" smtClean="0"/>
              <a:t> standard per </a:t>
            </a:r>
            <a:r>
              <a:rPr lang="en-US" dirty="0" err="1" smtClean="0"/>
              <a:t>definire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vincitore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E’ </a:t>
            </a:r>
            <a:r>
              <a:rPr lang="en-US" dirty="0" err="1" smtClean="0"/>
              <a:t>preponderante</a:t>
            </a:r>
            <a:r>
              <a:rPr lang="en-US" dirty="0" smtClean="0"/>
              <a:t> </a:t>
            </a:r>
            <a:r>
              <a:rPr lang="en-US" dirty="0" err="1" smtClean="0"/>
              <a:t>l’evidenza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di </a:t>
            </a:r>
            <a:r>
              <a:rPr lang="en-US" dirty="0" err="1" smtClean="0"/>
              <a:t>fatto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Vero </a:t>
            </a:r>
            <a:r>
              <a:rPr lang="en-US" dirty="0" err="1" smtClean="0"/>
              <a:t>oltre</a:t>
            </a:r>
            <a:r>
              <a:rPr lang="en-US" dirty="0" smtClean="0"/>
              <a:t> </a:t>
            </a:r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ragionevole</a:t>
            </a:r>
            <a:r>
              <a:rPr lang="en-US" dirty="0" smtClean="0"/>
              <a:t> </a:t>
            </a:r>
            <a:r>
              <a:rPr lang="en-US" dirty="0" err="1" smtClean="0"/>
              <a:t>dubbio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385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Value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Qualcosa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non </a:t>
            </a:r>
            <a:r>
              <a:rPr lang="en-US" dirty="0" err="1" smtClean="0"/>
              <a:t>è</a:t>
            </a:r>
            <a:r>
              <a:rPr lang="en-US" dirty="0" smtClean="0"/>
              <a:t> di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valore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THBT Shakespeare </a:t>
            </a:r>
            <a:r>
              <a:rPr lang="en-US" dirty="0" err="1" smtClean="0"/>
              <a:t>sia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scrittore</a:t>
            </a:r>
            <a:r>
              <a:rPr lang="en-US" dirty="0" smtClean="0"/>
              <a:t> del </a:t>
            </a:r>
            <a:r>
              <a:rPr lang="en-US" dirty="0" err="1" smtClean="0"/>
              <a:t>mondo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err="1" smtClean="0"/>
              <a:t>Bisogna</a:t>
            </a:r>
            <a:r>
              <a:rPr lang="en-US" dirty="0" smtClean="0"/>
              <a:t> </a:t>
            </a:r>
            <a:r>
              <a:rPr lang="en-US" dirty="0" err="1" smtClean="0"/>
              <a:t>localizzare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termine</a:t>
            </a:r>
            <a:r>
              <a:rPr lang="en-US" dirty="0" smtClean="0"/>
              <a:t> di cui </a:t>
            </a:r>
            <a:r>
              <a:rPr lang="en-US" dirty="0" err="1" smtClean="0"/>
              <a:t>discutere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valore</a:t>
            </a:r>
            <a:r>
              <a:rPr lang="en-US" dirty="0" smtClean="0"/>
              <a:t> e </a:t>
            </a:r>
            <a:r>
              <a:rPr lang="en-US" dirty="0" err="1" smtClean="0"/>
              <a:t>definirlo</a:t>
            </a:r>
            <a:r>
              <a:rPr lang="en-US" dirty="0" smtClean="0"/>
              <a:t>. </a:t>
            </a:r>
            <a:endParaRPr lang="en-US" dirty="0"/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scrittore</a:t>
            </a:r>
            <a:r>
              <a:rPr lang="en-US" dirty="0" smtClean="0"/>
              <a:t>” </a:t>
            </a:r>
            <a:r>
              <a:rPr lang="en-US" dirty="0" err="1" smtClean="0"/>
              <a:t>significa</a:t>
            </a:r>
            <a:r>
              <a:rPr lang="en-US" dirty="0" smtClean="0"/>
              <a:t> </a:t>
            </a:r>
            <a:r>
              <a:rPr lang="en-US" dirty="0"/>
              <a:t>…..</a:t>
            </a:r>
          </a:p>
          <a:p>
            <a:pPr lvl="1"/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chiara</a:t>
            </a:r>
            <a:r>
              <a:rPr lang="en-US" dirty="0" smtClean="0"/>
              <a:t> </a:t>
            </a:r>
            <a:r>
              <a:rPr lang="en-US" dirty="0" err="1" smtClean="0"/>
              <a:t>definizione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parola</a:t>
            </a:r>
            <a:r>
              <a:rPr lang="en-US" dirty="0" smtClean="0"/>
              <a:t> </a:t>
            </a:r>
            <a:r>
              <a:rPr lang="en-US" dirty="0" err="1" smtClean="0"/>
              <a:t>chiave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debate </a:t>
            </a:r>
            <a:r>
              <a:rPr lang="en-US" dirty="0" err="1" smtClean="0"/>
              <a:t>sarebbe</a:t>
            </a:r>
            <a:r>
              <a:rPr lang="en-US" dirty="0" smtClean="0"/>
              <a:t> un </a:t>
            </a:r>
            <a:r>
              <a:rPr lang="en-US" dirty="0" err="1" smtClean="0"/>
              <a:t>caos</a:t>
            </a:r>
            <a:r>
              <a:rPr lang="en-US" dirty="0" smtClean="0"/>
              <a:t>, in cui le due </a:t>
            </a:r>
            <a:r>
              <a:rPr lang="en-US" dirty="0" err="1" smtClean="0"/>
              <a:t>parti</a:t>
            </a:r>
            <a:r>
              <a:rPr lang="en-US" dirty="0" smtClean="0"/>
              <a:t> non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scontrerebbero</a:t>
            </a:r>
            <a:r>
              <a:rPr lang="en-US" dirty="0" smtClean="0"/>
              <a:t> </a:t>
            </a:r>
            <a:r>
              <a:rPr lang="en-US" dirty="0" err="1" smtClean="0"/>
              <a:t>efficacemente</a:t>
            </a:r>
            <a:r>
              <a:rPr lang="en-US" dirty="0" smtClean="0"/>
              <a:t>.</a:t>
            </a:r>
            <a:endParaRPr lang="en-US" dirty="0"/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45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Policy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Qualcosa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fatto</a:t>
            </a:r>
            <a:r>
              <a:rPr lang="en-US" dirty="0" smtClean="0"/>
              <a:t>. </a:t>
            </a:r>
            <a:r>
              <a:rPr lang="en-US" dirty="0" err="1" smtClean="0"/>
              <a:t>Azione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 smtClean="0"/>
              <a:t>governo</a:t>
            </a:r>
            <a:r>
              <a:rPr lang="en-US" dirty="0" smtClean="0"/>
              <a:t>, a </a:t>
            </a:r>
            <a:r>
              <a:rPr lang="en-US" dirty="0" err="1" smtClean="0"/>
              <a:t>livello</a:t>
            </a:r>
            <a:r>
              <a:rPr lang="en-US" dirty="0" smtClean="0"/>
              <a:t> </a:t>
            </a:r>
            <a:r>
              <a:rPr lang="en-US" dirty="0" err="1" smtClean="0"/>
              <a:t>internazionale</a:t>
            </a:r>
            <a:r>
              <a:rPr lang="en-US" dirty="0" smtClean="0"/>
              <a:t>, a </a:t>
            </a:r>
            <a:r>
              <a:rPr lang="en-US" dirty="0" err="1" smtClean="0"/>
              <a:t>livello</a:t>
            </a:r>
            <a:r>
              <a:rPr lang="en-US" dirty="0" smtClean="0"/>
              <a:t> </a:t>
            </a:r>
            <a:r>
              <a:rPr lang="en-US" dirty="0" err="1" smtClean="0"/>
              <a:t>individuale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err="1" smtClean="0"/>
              <a:t>Esempio</a:t>
            </a:r>
            <a:r>
              <a:rPr lang="en-US" dirty="0" smtClean="0"/>
              <a:t>: </a:t>
            </a:r>
            <a:r>
              <a:rPr lang="en-US" dirty="0" err="1" smtClean="0"/>
              <a:t>questa</a:t>
            </a:r>
            <a:r>
              <a:rPr lang="en-US" dirty="0" smtClean="0"/>
              <a:t> casa </a:t>
            </a:r>
            <a:r>
              <a:rPr lang="en-US" dirty="0" err="1" smtClean="0"/>
              <a:t>legalizzerebbe</a:t>
            </a:r>
            <a:r>
              <a:rPr lang="en-US" dirty="0" smtClean="0"/>
              <a:t> la </a:t>
            </a:r>
            <a:r>
              <a:rPr lang="en-US" dirty="0" err="1" smtClean="0"/>
              <a:t>prostituzione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squadra</a:t>
            </a:r>
            <a:r>
              <a:rPr lang="en-US" dirty="0" smtClean="0"/>
              <a:t> pro </a:t>
            </a:r>
            <a:r>
              <a:rPr lang="en-US" dirty="0" err="1" smtClean="0"/>
              <a:t>necessita</a:t>
            </a:r>
            <a:r>
              <a:rPr lang="en-US" dirty="0" smtClean="0"/>
              <a:t> di un </a:t>
            </a:r>
            <a:r>
              <a:rPr lang="en-US" dirty="0" err="1" smtClean="0"/>
              <a:t>modello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come lo </a:t>
            </a:r>
            <a:r>
              <a:rPr lang="en-US" dirty="0" err="1" smtClean="0"/>
              <a:t>realizzerebbero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err="1" smtClean="0"/>
              <a:t>Dettagli</a:t>
            </a:r>
            <a:r>
              <a:rPr lang="en-US" dirty="0" smtClean="0"/>
              <a:t> </a:t>
            </a:r>
            <a:r>
              <a:rPr lang="en-US" dirty="0" err="1" smtClean="0"/>
              <a:t>rilevanti</a:t>
            </a:r>
            <a:r>
              <a:rPr lang="en-US" dirty="0" smtClean="0"/>
              <a:t>– chi, come, </a:t>
            </a:r>
            <a:r>
              <a:rPr lang="en-US" dirty="0" err="1" smtClean="0"/>
              <a:t>cosa</a:t>
            </a:r>
            <a:r>
              <a:rPr lang="en-US" dirty="0" smtClean="0"/>
              <a:t>, chi </a:t>
            </a:r>
            <a:r>
              <a:rPr lang="en-US" dirty="0" err="1" smtClean="0"/>
              <a:t>paga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err="1" smtClean="0"/>
              <a:t>Bisogna</a:t>
            </a:r>
            <a:r>
              <a:rPr lang="en-US" dirty="0" smtClean="0"/>
              <a:t> </a:t>
            </a:r>
            <a:r>
              <a:rPr lang="en-US" dirty="0" err="1" smtClean="0"/>
              <a:t>costruire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modello</a:t>
            </a:r>
            <a:r>
              <a:rPr lang="en-US" dirty="0" smtClean="0"/>
              <a:t> </a:t>
            </a:r>
            <a:r>
              <a:rPr lang="en-US" dirty="0" err="1" smtClean="0"/>
              <a:t>anticipando</a:t>
            </a:r>
            <a:r>
              <a:rPr lang="en-US" dirty="0" smtClean="0"/>
              <a:t> le </a:t>
            </a:r>
            <a:r>
              <a:rPr lang="en-US" dirty="0" err="1" smtClean="0">
                <a:solidFill>
                  <a:srgbClr val="FF0000"/>
                </a:solidFill>
              </a:rPr>
              <a:t>confutazioni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squadra</a:t>
            </a:r>
            <a:r>
              <a:rPr lang="en-US" dirty="0" smtClean="0"/>
              <a:t> </a:t>
            </a:r>
            <a:r>
              <a:rPr lang="en-US" dirty="0" err="1" smtClean="0"/>
              <a:t>contro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err="1" smtClean="0"/>
              <a:t>Bisogna</a:t>
            </a:r>
            <a:r>
              <a:rPr lang="en-US" dirty="0" smtClean="0"/>
              <a:t> </a:t>
            </a:r>
            <a:r>
              <a:rPr lang="en-US" dirty="0" err="1" smtClean="0"/>
              <a:t>mostrare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proprio</a:t>
            </a:r>
            <a:r>
              <a:rPr lang="en-US" dirty="0" smtClean="0"/>
              <a:t> </a:t>
            </a:r>
            <a:r>
              <a:rPr lang="en-US" dirty="0" err="1" smtClean="0"/>
              <a:t>modello</a:t>
            </a:r>
            <a:r>
              <a:rPr lang="en-US" dirty="0" smtClean="0"/>
              <a:t> </a:t>
            </a:r>
            <a:r>
              <a:rPr lang="en-US" dirty="0" err="1" smtClean="0"/>
              <a:t>risponde</a:t>
            </a:r>
            <a:r>
              <a:rPr lang="en-US" dirty="0" smtClean="0"/>
              <a:t> al </a:t>
            </a:r>
            <a:r>
              <a:rPr lang="en-US" dirty="0" err="1" smtClean="0"/>
              <a:t>problema</a:t>
            </a:r>
            <a:r>
              <a:rPr lang="en-US" dirty="0" smtClean="0"/>
              <a:t> e lo </a:t>
            </a:r>
            <a:r>
              <a:rPr lang="en-US" dirty="0" err="1" smtClean="0"/>
              <a:t>riduce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308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41</TotalTime>
  <Words>320</Words>
  <Application>Microsoft Office PowerPoint</Application>
  <PresentationFormat>Presentazione su schermo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Corbel</vt:lpstr>
      <vt:lpstr>Wingdings 2</vt:lpstr>
      <vt:lpstr>Pixel</vt:lpstr>
      <vt:lpstr>Analisi dei topics</vt:lpstr>
      <vt:lpstr>Idee di fondo</vt:lpstr>
      <vt:lpstr>Tipi di topics </vt:lpstr>
      <vt:lpstr>Topics of FACT </vt:lpstr>
      <vt:lpstr>Value topics</vt:lpstr>
      <vt:lpstr>Policy topics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Analysis</dc:title>
  <dc:creator>Jessica Bullock</dc:creator>
  <cp:lastModifiedBy>Don Bruno</cp:lastModifiedBy>
  <cp:revision>10</cp:revision>
  <dcterms:created xsi:type="dcterms:W3CDTF">2016-02-29T07:06:01Z</dcterms:created>
  <dcterms:modified xsi:type="dcterms:W3CDTF">2019-10-20T12:38:07Z</dcterms:modified>
</cp:coreProperties>
</file>