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66FFFF"/>
    <a:srgbClr val="33CCFF"/>
    <a:srgbClr val="111E29"/>
    <a:srgbClr val="14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7455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76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95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82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9447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72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7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6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4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56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38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D7D7E37-AC9F-4191-AF4B-C7AB87B508CA}" type="datetimeFigureOut">
              <a:rPr lang="it-IT" smtClean="0"/>
              <a:t>03/10/2020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1758B1-49E7-4667-9FD8-D807883F829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85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933BADF-FA9C-4B47-9A9E-1A2F0B88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888" y="227733"/>
            <a:ext cx="9763125" cy="1010516"/>
          </a:xfrm>
        </p:spPr>
        <p:txBody>
          <a:bodyPr>
            <a:noAutofit/>
          </a:bodyPr>
          <a:lstStyle/>
          <a:p>
            <a:r>
              <a:rPr lang="it-IT" sz="5400" dirty="0">
                <a:solidFill>
                  <a:schemeClr val="tx2"/>
                </a:solidFill>
                <a:latin typeface="Bodoni MT Condensed" panose="02070606080606020203" pitchFamily="18" charset="0"/>
              </a:rPr>
              <a:t>Abbiamo la stoffa di compiere grandi imprese: prendiamo in mano il timone…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5F5FF6-A3D0-433E-BC2A-D0F50F478B46}"/>
              </a:ext>
            </a:extLst>
          </p:cNvPr>
          <p:cNvSpPr txBox="1"/>
          <p:nvPr/>
        </p:nvSpPr>
        <p:spPr>
          <a:xfrm rot="10800000" flipH="1" flipV="1">
            <a:off x="4638675" y="5706936"/>
            <a:ext cx="811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142432"/>
                </a:solidFill>
                <a:latin typeface="Bodoni MT Condensed" panose="02070606080606020203" pitchFamily="18" charset="0"/>
              </a:rPr>
              <a:t>… e salpiamo verso una nuova rotta.</a:t>
            </a:r>
          </a:p>
        </p:txBody>
      </p:sp>
    </p:spTree>
    <p:extLst>
      <p:ext uri="{BB962C8B-B14F-4D97-AF65-F5344CB8AC3E}">
        <p14:creationId xmlns:p14="http://schemas.microsoft.com/office/powerpoint/2010/main" val="2141817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D227067-2806-40C9-94EA-03F6E7FE1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5BF88E-5087-4372-B88B-7ED4A29D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" y="0"/>
            <a:ext cx="12296059" cy="72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05B34E7-6D11-458F-929A-EDED3034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406" r="16387" b="1666"/>
          <a:stretch/>
        </p:blipFill>
        <p:spPr>
          <a:xfrm rot="5400000">
            <a:off x="320998" y="565276"/>
            <a:ext cx="3006075" cy="290512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225030-C6DE-43FA-AC4D-4B90CF30D6C8}"/>
              </a:ext>
            </a:extLst>
          </p:cNvPr>
          <p:cNvSpPr txBox="1"/>
          <p:nvPr/>
        </p:nvSpPr>
        <p:spPr>
          <a:xfrm>
            <a:off x="4048125" y="514802"/>
            <a:ext cx="6896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Abbiamo scelto questo motto perché ci accomuna nel suo significato.</a:t>
            </a:r>
          </a:p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Infatti abbiamo tutti dei sogni grandi ed ambiziosi e dobbiamo trovare il coraggio di realizzarli nonostante le numerose difficoltà che il destino ci metterà davanti.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800" dirty="0"/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A3CE69A-A729-461E-BEA7-DD19D7AF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701" y="4205287"/>
            <a:ext cx="3571875" cy="238341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F649181-F3CD-4C43-BA45-9696F718A4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1" t="14305" r="19059" b="20278"/>
          <a:stretch/>
        </p:blipFill>
        <p:spPr>
          <a:xfrm>
            <a:off x="8426701" y="4201606"/>
            <a:ext cx="1822018" cy="238341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AA4AA4-6278-425F-A9D1-49123DEE89CA}"/>
              </a:ext>
            </a:extLst>
          </p:cNvPr>
          <p:cNvSpPr txBox="1"/>
          <p:nvPr/>
        </p:nvSpPr>
        <p:spPr>
          <a:xfrm>
            <a:off x="1202529" y="4810125"/>
            <a:ext cx="5691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La bussola indica la direzione giusta per raggiungere la nostra meta.</a:t>
            </a:r>
          </a:p>
        </p:txBody>
      </p:sp>
    </p:spTree>
    <p:extLst>
      <p:ext uri="{BB962C8B-B14F-4D97-AF65-F5344CB8AC3E}">
        <p14:creationId xmlns:p14="http://schemas.microsoft.com/office/powerpoint/2010/main" val="226444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soffitto, tavolo, stanza&#10;&#10;Descrizione generata automaticamente">
            <a:extLst>
              <a:ext uri="{FF2B5EF4-FFF2-40B4-BE49-F238E27FC236}">
                <a16:creationId xmlns:a16="http://schemas.microsoft.com/office/drawing/2014/main" id="{ABD4DB83-DCB2-47AF-AE83-7BC2D3EA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17638"/>
          <a:stretch/>
        </p:blipFill>
        <p:spPr>
          <a:xfrm>
            <a:off x="264341" y="180975"/>
            <a:ext cx="6746060" cy="41758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ACAD87-225B-407C-BB6E-FABECFB82C6A}"/>
              </a:ext>
            </a:extLst>
          </p:cNvPr>
          <p:cNvSpPr txBox="1"/>
          <p:nvPr/>
        </p:nvSpPr>
        <p:spPr>
          <a:xfrm>
            <a:off x="7648575" y="397557"/>
            <a:ext cx="3705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‘’ C’è una forza motrice più forte del vapore, dell’elettricità e dell’energia atomica: la volontà.‘’ </a:t>
            </a:r>
          </a:p>
          <a:p>
            <a:endParaRPr lang="it-IT" dirty="0"/>
          </a:p>
          <a:p>
            <a:pPr algn="r"/>
            <a:r>
              <a:rPr lang="it-IT" dirty="0"/>
              <a:t>Einstein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28D7FE-514B-4B27-9D37-799A1841A234}"/>
              </a:ext>
            </a:extLst>
          </p:cNvPr>
          <p:cNvSpPr txBox="1"/>
          <p:nvPr/>
        </p:nvSpPr>
        <p:spPr>
          <a:xfrm>
            <a:off x="2333624" y="4800600"/>
            <a:ext cx="401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latin typeface="Arial Black" panose="020B0A04020102020204" pitchFamily="34" charset="0"/>
              </a:rPr>
              <a:t>1 BS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61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92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 Black</vt:lpstr>
      <vt:lpstr>Bodoni MT Condensed</vt:lpstr>
      <vt:lpstr>Franklin Gothic Book</vt:lpstr>
      <vt:lpstr>Ritaglio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 prendere in mano il timone</dc:title>
  <dc:creator>Margherita</dc:creator>
  <cp:lastModifiedBy>Margherita</cp:lastModifiedBy>
  <cp:revision>16</cp:revision>
  <dcterms:created xsi:type="dcterms:W3CDTF">2020-10-03T16:33:53Z</dcterms:created>
  <dcterms:modified xsi:type="dcterms:W3CDTF">2020-10-03T19:04:22Z</dcterms:modified>
</cp:coreProperties>
</file>