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8" r:id="rId1"/>
  </p:sldMasterIdLst>
  <p:sldIdLst>
    <p:sldId id="256" r:id="rId2"/>
    <p:sldId id="264" r:id="rId3"/>
    <p:sldId id="257" r:id="rId4"/>
    <p:sldId id="258" r:id="rId5"/>
    <p:sldId id="261" r:id="rId6"/>
    <p:sldId id="262" r:id="rId7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11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89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11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65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19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0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12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55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67056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dirty="0" smtClean="0">
                <a:solidFill>
                  <a:schemeClr val="tx1"/>
                </a:solidFill>
                <a:latin typeface="Algerian" panose="04020705040A02060702" pitchFamily="82" charset="0"/>
              </a:rPr>
              <a:t>PAVCI  SED ELECTI</a:t>
            </a:r>
            <a:endParaRPr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8" descr="Giulio Cesare - Il Teatro di Radio3 - Rai Radio 3 - RaiPlay Radi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80066"/>
            <a:ext cx="81534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48200" y="908234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lgerian" panose="04020705040A02060702" pitchFamily="82" charset="0"/>
              </a:rPr>
              <a:t>popolus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71722" y="3143191"/>
            <a:ext cx="1492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latin typeface="Algerian" panose="04020705040A02060702" pitchFamily="82" charset="0"/>
              </a:rPr>
              <a:t>coena</a:t>
            </a:r>
            <a:endParaRPr lang="it-IT" sz="3200" dirty="0"/>
          </a:p>
        </p:txBody>
      </p:sp>
      <p:sp>
        <p:nvSpPr>
          <p:cNvPr id="5" name="Rectangle 4"/>
          <p:cNvSpPr/>
          <p:nvPr/>
        </p:nvSpPr>
        <p:spPr>
          <a:xfrm>
            <a:off x="5590124" y="6096000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lgerian" panose="04020705040A02060702" pitchFamily="82" charset="0"/>
              </a:rPr>
              <a:t>vallis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lgerian" panose="04020705040A02060702" pitchFamily="82" charset="0"/>
              </a:rPr>
              <a:t>domina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5821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Nonostante siamo una classe  di poche persone, ci definiamo una classe poliglotta;</a:t>
            </a:r>
            <a:br>
              <a:rPr lang="it-IT" dirty="0"/>
            </a:br>
            <a:r>
              <a:rPr lang="it-IT" dirty="0" smtClean="0"/>
              <a:t>Le lingue parlate in classe sono:</a:t>
            </a:r>
          </a:p>
          <a:p>
            <a:r>
              <a:rPr lang="it-IT" dirty="0" smtClean="0"/>
              <a:t>INGLESE</a:t>
            </a:r>
          </a:p>
          <a:p>
            <a:r>
              <a:rPr lang="it-IT" dirty="0" smtClean="0"/>
              <a:t>SPAGNOLO</a:t>
            </a:r>
          </a:p>
          <a:p>
            <a:r>
              <a:rPr lang="it-IT" dirty="0" smtClean="0"/>
              <a:t>FRANCESE/TEDESCO</a:t>
            </a:r>
          </a:p>
          <a:p>
            <a:r>
              <a:rPr lang="it-IT" dirty="0" smtClean="0"/>
              <a:t>Giapponese</a:t>
            </a:r>
          </a:p>
          <a:p>
            <a:r>
              <a:rPr lang="it-IT" dirty="0" smtClean="0"/>
              <a:t>Coreano</a:t>
            </a:r>
          </a:p>
          <a:p>
            <a:r>
              <a:rPr lang="it-IT" dirty="0" smtClean="0"/>
              <a:t>Arabo</a:t>
            </a:r>
          </a:p>
          <a:p>
            <a:r>
              <a:rPr lang="it-IT" dirty="0" smtClean="0"/>
              <a:t>Russo</a:t>
            </a:r>
          </a:p>
          <a:p>
            <a:r>
              <a:rPr lang="it-IT" dirty="0" smtClean="0"/>
              <a:t>albanese</a:t>
            </a:r>
          </a:p>
          <a:p>
            <a:endParaRPr lang="it-IT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5191125" cy="396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2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rre Eiffel di Parigi | Orari, Prezzi del Biglietto, storia e curiosit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8" y="3276600"/>
            <a:ext cx="5166738" cy="32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37582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Gardez à l'esprit qu'il </a:t>
            </a:r>
            <a:r>
              <a:rPr lang="it-IT" dirty="0"/>
              <a:t>y a quelque </a:t>
            </a:r>
            <a:r>
              <a:rPr lang="it-IT" dirty="0">
                <a:solidFill>
                  <a:srgbClr val="0033CC"/>
                </a:solidFill>
              </a:rPr>
              <a:t>chose en vous qui est plus </a:t>
            </a:r>
            <a:r>
              <a:rPr lang="it-IT" dirty="0">
                <a:solidFill>
                  <a:srgbClr val="FF0000"/>
                </a:solidFill>
              </a:rPr>
              <a:t>grand que n'importe</a:t>
            </a:r>
            <a:r>
              <a:rPr lang="it-IT" dirty="0"/>
              <a:t> quel </a:t>
            </a:r>
            <a:r>
              <a:rPr lang="it-IT" dirty="0" smtClean="0"/>
              <a:t>obstacl</a:t>
            </a:r>
            <a:r>
              <a:rPr lang="it-IT" dirty="0" smtClean="0">
                <a:solidFill>
                  <a:srgbClr val="0033CC"/>
                </a:solidFill>
              </a:rPr>
              <a:t>e.</a:t>
            </a:r>
            <a:endParaRPr lang="it-IT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9948" y="1066800"/>
            <a:ext cx="369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Believe in yourself and who you are. 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"/>
            <a:ext cx="502920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381000"/>
            <a:ext cx="4931664" cy="7589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218"/>
            <a:ext cx="4007796" cy="30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34000" y="1152215"/>
            <a:ext cx="6489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comienza parte de tu </a:t>
            </a:r>
            <a:r>
              <a:rPr lang="es-E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viaje con compromisos y  esperanza(espa</a:t>
            </a:r>
            <a:r>
              <a:rPr lang="es-E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ñol)</a:t>
            </a:r>
            <a:endParaRPr lang="it-IT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upload.wikimedia.org/wikipedia/commons/3/3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upload.wikimedia.org/wikipedia/commons/3/36/Fla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762000" y="44590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/>
              <a:t>Denken</a:t>
            </a:r>
            <a:r>
              <a:rPr lang="en-US" b="1" i="1" dirty="0"/>
              <a:t> </a:t>
            </a:r>
            <a:r>
              <a:rPr lang="en-US" b="1" i="1" dirty="0" err="1"/>
              <a:t>sie</a:t>
            </a:r>
            <a:r>
              <a:rPr lang="en-US" b="1" i="1" dirty="0"/>
              <a:t> </a:t>
            </a:r>
            <a:r>
              <a:rPr lang="en-US" b="1" i="1" dirty="0" err="1"/>
              <a:t>daren</a:t>
            </a:r>
            <a:r>
              <a:rPr lang="en-US" b="1" i="1" dirty="0"/>
              <a:t>, das </a:t>
            </a:r>
            <a:r>
              <a:rPr lang="en-US" b="1" i="1" dirty="0" err="1"/>
              <a:t>etwas</a:t>
            </a:r>
            <a:r>
              <a:rPr lang="en-US" b="1" i="1" dirty="0"/>
              <a:t> in </a:t>
            </a:r>
            <a:r>
              <a:rPr lang="en-US" b="1" i="1" dirty="0" err="1"/>
              <a:t>lhnen</a:t>
            </a:r>
            <a:r>
              <a:rPr lang="en-US" b="1" i="1" dirty="0"/>
              <a:t> </a:t>
            </a:r>
            <a:r>
              <a:rPr lang="en-US" b="1" i="1" dirty="0" err="1"/>
              <a:t>grober</a:t>
            </a:r>
            <a:r>
              <a:rPr lang="en-US" b="1" i="1" dirty="0"/>
              <a:t> </a:t>
            </a:r>
            <a:r>
              <a:rPr lang="en-US" b="1" i="1" dirty="0" err="1"/>
              <a:t>ist</a:t>
            </a:r>
            <a:r>
              <a:rPr lang="it-IT" b="1" i="1" dirty="0"/>
              <a:t> als jedes </a:t>
            </a:r>
            <a:r>
              <a:rPr lang="it-IT" b="1" i="1" dirty="0" smtClean="0"/>
              <a:t>hindernis.</a:t>
            </a:r>
            <a:endParaRPr lang="it-IT" b="1" i="1" dirty="0"/>
          </a:p>
        </p:txBody>
      </p:sp>
      <p:pic>
        <p:nvPicPr>
          <p:cNvPr id="19" name="Picture 18" descr="Birra tedesca di Germania! - Foto divertente | Uffa.i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3276600" cy="239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▷ Studiare in Giappone: la Guida n°1 per gli Itali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6" y="935490"/>
            <a:ext cx="49833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119326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ja-JP" b="1" i="1" u="sng" spc="20" dirty="0" smtClean="0">
              <a:solidFill>
                <a:srgbClr val="002060"/>
              </a:solidFill>
            </a:endParaRPr>
          </a:p>
          <a:p>
            <a:r>
              <a:rPr lang="ja-JP" altLang="it-IT" b="1" i="1" u="sng" spc="20" dirty="0" smtClean="0">
                <a:solidFill>
                  <a:srgbClr val="002060"/>
                </a:solidFill>
              </a:rPr>
              <a:t>新</a:t>
            </a:r>
            <a:r>
              <a:rPr lang="ja-JP" altLang="it-IT" b="1" i="1" u="sng" spc="20" dirty="0">
                <a:solidFill>
                  <a:srgbClr val="002060"/>
                </a:solidFill>
              </a:rPr>
              <a:t>しい学年は学び、成長するための新しい機会です。</a:t>
            </a:r>
            <a:endParaRPr lang="it-IT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321684" y="4183179"/>
            <a:ext cx="53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Coreano</a:t>
            </a:r>
            <a:endParaRPr lang="en-US" dirty="0" smtClean="0"/>
          </a:p>
          <a:p>
            <a:r>
              <a:rPr lang="en-US" dirty="0" smtClean="0"/>
              <a:t>새 </a:t>
            </a:r>
            <a:r>
              <a:rPr lang="en-US" dirty="0" err="1"/>
              <a:t>학년은</a:t>
            </a:r>
            <a:r>
              <a:rPr lang="en-US" dirty="0"/>
              <a:t> </a:t>
            </a:r>
            <a:r>
              <a:rPr lang="en-US" dirty="0" err="1"/>
              <a:t>배우고</a:t>
            </a:r>
            <a:r>
              <a:rPr lang="en-US" dirty="0"/>
              <a:t> </a:t>
            </a:r>
            <a:r>
              <a:rPr lang="en-US" dirty="0" err="1"/>
              <a:t>성장할</a:t>
            </a:r>
            <a:r>
              <a:rPr lang="en-US" dirty="0"/>
              <a:t> </a:t>
            </a:r>
            <a:r>
              <a:rPr lang="en-US" dirty="0" err="1"/>
              <a:t>수있는</a:t>
            </a:r>
            <a:r>
              <a:rPr lang="en-US" dirty="0"/>
              <a:t> </a:t>
            </a:r>
            <a:r>
              <a:rPr lang="en-US" dirty="0" err="1"/>
              <a:t>새로운</a:t>
            </a:r>
            <a:r>
              <a:rPr lang="en-US" dirty="0"/>
              <a:t> </a:t>
            </a:r>
            <a:r>
              <a:rPr lang="en-US" dirty="0" err="1"/>
              <a:t>기회입니다</a:t>
            </a:r>
            <a:endParaRPr lang="it-IT" dirty="0"/>
          </a:p>
        </p:txBody>
      </p:sp>
      <p:pic>
        <p:nvPicPr>
          <p:cNvPr id="4100" name="Picture 4" descr="Co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7690"/>
            <a:ext cx="4838700" cy="24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6447" y="1344649"/>
            <a:ext cx="3733800" cy="2419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52400" y="380999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 سنة </a:t>
            </a:r>
            <a:r>
              <a:rPr lang="it-IT" sz="3600" dirty="0">
                <a:solidFill>
                  <a:srgbClr val="FF0000"/>
                </a:solidFill>
              </a:rPr>
              <a:t>جديدة صفحة بيضاء ، الكتابة عليها تجربة جماعية توحدنا </a:t>
            </a:r>
            <a:r>
              <a:rPr lang="it-IT" sz="3600" dirty="0" smtClean="0">
                <a:solidFill>
                  <a:srgbClr val="FF0000"/>
                </a:solidFill>
              </a:rPr>
              <a:t>جميعًاarabo</a:t>
            </a:r>
          </a:p>
          <a:p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34340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russo</a:t>
            </a:r>
          </a:p>
          <a:p>
            <a:r>
              <a:rPr lang="it-IT" sz="3200" dirty="0" smtClean="0">
                <a:solidFill>
                  <a:schemeClr val="accent2"/>
                </a:solidFill>
              </a:rPr>
              <a:t>начните </a:t>
            </a:r>
            <a:r>
              <a:rPr lang="it-IT" sz="3200" dirty="0">
                <a:solidFill>
                  <a:schemeClr val="accent2"/>
                </a:solidFill>
              </a:rPr>
              <a:t>часть своего путешествия с целеустремленностью и на деждой</a:t>
            </a:r>
          </a:p>
        </p:txBody>
      </p:sp>
      <p:pic>
        <p:nvPicPr>
          <p:cNvPr id="5122" name="Picture 2" descr="Crociere in Russia: prezzi, offerte e promozioni | Costa Croci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8076"/>
            <a:ext cx="4774660" cy="31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117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PAVCI  SED ELECTI</vt:lpstr>
      <vt:lpstr>PowerPoint Presentation</vt:lpstr>
      <vt:lpstr>PowerPoint Presentation</vt:lpstr>
      <vt:lpstr>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pauci sed electi</dc:title>
  <dc:creator>GIUSEPPINA SOLIMENO</dc:creator>
  <cp:lastModifiedBy>SOLIMENO GIUSEPPINA (ITALY)</cp:lastModifiedBy>
  <cp:revision>48</cp:revision>
  <dcterms:created xsi:type="dcterms:W3CDTF">2020-10-01T14:55:34Z</dcterms:created>
  <dcterms:modified xsi:type="dcterms:W3CDTF">2020-10-03T20:38:36Z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2020-09-30T00:00:00Z</vt:filetime>
  </property>
  <property fmtid="{D5CDD505-2E9C-101B-9397-08002B2CF9AE}" pid="3" name="LastSaved">
    <vt:filetime>2020-10-01T00:00:00Z</vt:filetime>
  </property>
</Properties>
</file>