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5B684-9985-4277-AF84-562A81BC4E12}" type="datetimeFigureOut">
              <a:rPr lang="it-IT" smtClean="0"/>
              <a:t>03/10/2020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2E9CE-3911-4DA4-8675-2E49F94CEB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622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2E9CE-3911-4DA4-8675-2E49F94CEB3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9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1339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18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27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177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39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93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7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987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38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320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20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44017-CE00-4B7A-B58B-349EDA79D918}" type="datetimeFigureOut">
              <a:rPr lang="it-IT" smtClean="0"/>
              <a:pPr/>
              <a:t>03/10/2020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8419-85E5-46CE-BEE7-A206E0C7D2B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245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jpeg"/><Relationship Id="rId5" Type="http://schemas.openxmlformats.org/officeDocument/2006/relationships/hyperlink" Target="about:blank" TargetMode="External"/><Relationship Id="rId4" Type="http://schemas.openxmlformats.org/officeDocument/2006/relationships/image" Target="../media/image1.png"/></Relationships>
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1.png"/><Relationship Id="rId5" Type="http://schemas.openxmlformats.org/officeDocument/2006/relationships/image" Target="../media/image4.jpg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5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ott, 10.40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50921" y="620688"/>
            <a:ext cx="693079" cy="304800"/>
          </a:xfrm>
          <a:prstGeom prst="rect">
            <a:avLst/>
          </a:prstGeom>
        </p:spPr>
      </p:pic>
      <p:pic>
        <p:nvPicPr>
          <p:cNvPr id="4" name="Segnaposto contenuto 3">
            <a:hlinkClick r:id="rId5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392" y="0"/>
            <a:ext cx="6388189" cy="6858000"/>
          </a:xfrm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 rot="21267492">
            <a:off x="215471" y="1231413"/>
            <a:ext cx="8229600" cy="1143000"/>
          </a:xfrm>
        </p:spPr>
        <p:txBody>
          <a:bodyPr>
            <a:normAutofit/>
          </a:bodyPr>
          <a:lstStyle/>
          <a:p>
            <a:r>
              <a:rPr lang="it-IT" sz="5500" dirty="0">
                <a:solidFill>
                  <a:schemeClr val="bg1"/>
                </a:solidFill>
                <a:latin typeface="Algerian" panose="04020705040A02060702" pitchFamily="82" charset="0"/>
              </a:rPr>
              <a:t>I</a:t>
            </a:r>
            <a:r>
              <a:rPr lang="it-IT" sz="6000" dirty="0" smtClean="0">
                <a:solidFill>
                  <a:schemeClr val="bg1"/>
                </a:solidFill>
              </a:rPr>
              <a:t> </a:t>
            </a:r>
            <a:r>
              <a:rPr lang="el-GR" sz="5600" dirty="0" smtClean="0">
                <a:solidFill>
                  <a:schemeClr val="bg1"/>
                </a:solidFill>
              </a:rPr>
              <a:t>α</a:t>
            </a:r>
            <a:r>
              <a:rPr lang="el-GR" sz="5700" dirty="0" smtClean="0">
                <a:solidFill>
                  <a:schemeClr val="bg1"/>
                </a:solidFill>
              </a:rPr>
              <a:t>λ</a:t>
            </a:r>
            <a:r>
              <a:rPr lang="el-GR" sz="5800" dirty="0" smtClean="0">
                <a:solidFill>
                  <a:schemeClr val="bg1"/>
                </a:solidFill>
              </a:rPr>
              <a:t>ϕ</a:t>
            </a:r>
            <a:r>
              <a:rPr lang="el-GR" sz="5900" dirty="0" smtClean="0">
                <a:solidFill>
                  <a:schemeClr val="bg1"/>
                </a:solidFill>
              </a:rPr>
              <a:t>α</a:t>
            </a:r>
            <a:endParaRPr lang="it-IT" sz="59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 rot="21426419">
            <a:off x="3122565" y="2667816"/>
            <a:ext cx="30798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chemeClr val="bg1"/>
                </a:solidFill>
                <a:latin typeface="Vijaya" panose="020B0604020202020204" pitchFamily="34" charset="0"/>
                <a:ea typeface="DFKai-SB" panose="03000509000000000000" pitchFamily="65" charset="-120"/>
                <a:cs typeface="Vijaya" panose="020B0604020202020204" pitchFamily="34" charset="0"/>
              </a:rPr>
              <a:t>«DAMMI UN LIBRO E TI SOLLEVERÒ IL MONDO»</a:t>
            </a:r>
            <a:endParaRPr lang="it-IT" sz="4000" dirty="0">
              <a:solidFill>
                <a:schemeClr val="bg1"/>
              </a:solidFill>
              <a:latin typeface="Vijaya" panose="020B0604020202020204" pitchFamily="34" charset="0"/>
              <a:ea typeface="DFKai-SB" panose="03000509000000000000" pitchFamily="65" charset="-120"/>
              <a:cs typeface="Vijay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200946"/>
      </p:ext>
    </p:extLst>
  </p:cSld>
  <p:clrMapOvr>
    <a:masterClrMapping/>
  </p:clrMapOvr>
  <p:transition spd="slow" advClick="0" advTm="1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100000">
                <p:cTn id="2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5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G-20200929-WA014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9144000" cy="626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317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doors dir="vert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7671" y="548680"/>
            <a:ext cx="9144000" cy="5976664"/>
          </a:xfrm>
        </p:spPr>
      </p:pic>
      <p:sp>
        <p:nvSpPr>
          <p:cNvPr id="8" name="CasellaDiTesto 7"/>
          <p:cNvSpPr txBox="1"/>
          <p:nvPr/>
        </p:nvSpPr>
        <p:spPr>
          <a:xfrm rot="197982">
            <a:off x="1474659" y="1353685"/>
            <a:ext cx="30244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Brush Script MT" panose="03060802040406070304" pitchFamily="66" charset="0"/>
              </a:rPr>
              <a:t>« Vittorie e sconfitte non sono affatto il metro dell’eroismo: da millenni eroe è chi decide la sua vita.</a:t>
            </a:r>
            <a:endParaRPr lang="it-IT" sz="3200" dirty="0">
              <a:latin typeface="Brush Script MT" panose="03060802040406070304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 rot="21394566">
            <a:off x="5003793" y="1339516"/>
            <a:ext cx="244583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Brush Script MT" panose="03060802040406070304" pitchFamily="66" charset="0"/>
              </a:rPr>
              <a:t>la sua misura sarà sempre grande perché sarà quella della sua felicità.»</a:t>
            </a:r>
            <a:endParaRPr lang="it-IT" sz="3200" dirty="0">
              <a:latin typeface="Brush Script MT" panose="03060802040406070304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659434" y="3891829"/>
            <a:ext cx="2303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Andrea </a:t>
            </a:r>
            <a:r>
              <a:rPr lang="it-IT" sz="240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Marcolongo</a:t>
            </a:r>
            <a:r>
              <a:rPr lang="it-IT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; </a:t>
            </a:r>
          </a:p>
          <a:p>
            <a:r>
              <a:rPr lang="it-IT" sz="2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«La misura eroica»</a:t>
            </a:r>
            <a:endParaRPr lang="it-IT"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pic>
        <p:nvPicPr>
          <p:cNvPr id="2" name="3 ott, 10.52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963085" y="260648"/>
            <a:ext cx="609600" cy="59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56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2000">
        <p:strips/>
      </p:transition>
    </mc:Choice>
    <mc:Fallback>
      <p:transition spd="slow" advClick="0" advTm="12000">
        <p:strip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1125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0294"/>
            <a:ext cx="9126163" cy="59390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 rot="21284096">
            <a:off x="1547664" y="1345850"/>
            <a:ext cx="27836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Brush Script MT" panose="03060802040406070304" pitchFamily="66" charset="0"/>
              </a:rPr>
              <a:t>Buon viaggio nel mare della conoscenza…</a:t>
            </a:r>
            <a:endParaRPr lang="it-IT" sz="3200" dirty="0">
              <a:latin typeface="Brush Script MT" panose="03060802040406070304" pitchFamily="66" charset="0"/>
            </a:endParaRPr>
          </a:p>
        </p:txBody>
      </p:sp>
      <p:pic>
        <p:nvPicPr>
          <p:cNvPr id="6" name="3 ott, 11.01(2)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6416" y="2606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21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8000">
        <p:strips/>
      </p:transition>
    </mc:Choice>
    <mc:Fallback>
      <p:transition spd="slow" advClick="0" advTm="8000">
        <p:strip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34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62</Words>
  <Application>Microsoft Office PowerPoint</Application>
  <PresentationFormat>Presentazione su schermo (4:3)</PresentationFormat>
  <Paragraphs>8</Paragraphs>
  <Slides>4</Slides>
  <Notes>1</Notes>
  <HiddenSlides>0</HiddenSlides>
  <MMClips>3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I αλϕα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 89</dc:creator>
  <cp:lastModifiedBy>PC 89</cp:lastModifiedBy>
  <cp:revision>27</cp:revision>
  <dcterms:created xsi:type="dcterms:W3CDTF">2020-09-29T07:37:14Z</dcterms:created>
  <dcterms:modified xsi:type="dcterms:W3CDTF">2020-10-03T09:08:47Z</dcterms:modified>
</cp:coreProperties>
</file>